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43"/>
  </p:notesMasterIdLst>
  <p:sldIdLst>
    <p:sldId id="256" r:id="rId3"/>
    <p:sldId id="347" r:id="rId4"/>
    <p:sldId id="322" r:id="rId5"/>
    <p:sldId id="321" r:id="rId6"/>
    <p:sldId id="337" r:id="rId7"/>
    <p:sldId id="344" r:id="rId8"/>
    <p:sldId id="851" r:id="rId9"/>
    <p:sldId id="342" r:id="rId10"/>
    <p:sldId id="345" r:id="rId11"/>
    <p:sldId id="861" r:id="rId12"/>
    <p:sldId id="830" r:id="rId13"/>
    <p:sldId id="829" r:id="rId14"/>
    <p:sldId id="826" r:id="rId15"/>
    <p:sldId id="827" r:id="rId16"/>
    <p:sldId id="828" r:id="rId17"/>
    <p:sldId id="367" r:id="rId18"/>
    <p:sldId id="368" r:id="rId19"/>
    <p:sldId id="348" r:id="rId20"/>
    <p:sldId id="846" r:id="rId21"/>
    <p:sldId id="847" r:id="rId22"/>
    <p:sldId id="832" r:id="rId23"/>
    <p:sldId id="849" r:id="rId24"/>
    <p:sldId id="362" r:id="rId25"/>
    <p:sldId id="831" r:id="rId26"/>
    <p:sldId id="349" r:id="rId27"/>
    <p:sldId id="838" r:id="rId28"/>
    <p:sldId id="842" r:id="rId29"/>
    <p:sldId id="841" r:id="rId30"/>
    <p:sldId id="853" r:id="rId31"/>
    <p:sldId id="854" r:id="rId32"/>
    <p:sldId id="350" r:id="rId33"/>
    <p:sldId id="852" r:id="rId34"/>
    <p:sldId id="844" r:id="rId35"/>
    <p:sldId id="261" r:id="rId36"/>
    <p:sldId id="855" r:id="rId37"/>
    <p:sldId id="857" r:id="rId38"/>
    <p:sldId id="858" r:id="rId39"/>
    <p:sldId id="859" r:id="rId40"/>
    <p:sldId id="860" r:id="rId41"/>
    <p:sldId id="86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7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11" autoAdjust="0"/>
    <p:restoredTop sz="94660"/>
  </p:normalViewPr>
  <p:slideViewPr>
    <p:cSldViewPr snapToGrid="0">
      <p:cViewPr>
        <p:scale>
          <a:sx n="85" d="100"/>
          <a:sy n="85" d="100"/>
        </p:scale>
        <p:origin x="48" y="48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EFD63-08BE-41C7-BB6F-0D3214FED273}" type="datetimeFigureOut">
              <a:rPr lang="en-US" smtClean="0"/>
              <a:t>6/22/2019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18171-8300-4F77-8DD5-92C2DC77D29C}" type="slidenum">
              <a:rPr lang="en-US" smtClean="0"/>
              <a:t>‹#›</a:t>
            </a:fld>
            <a:endParaRPr lang="en-US"/>
          </a:p>
        </p:txBody>
      </p:sp>
    </p:spTree>
    <p:extLst>
      <p:ext uri="{BB962C8B-B14F-4D97-AF65-F5344CB8AC3E}">
        <p14:creationId xmlns:p14="http://schemas.microsoft.com/office/powerpoint/2010/main" val="213617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14378-C780-4AE5-A25E-6175F008D4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8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14378-C780-4AE5-A25E-6175F008D4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0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14378-C780-4AE5-A25E-6175F008D4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977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FE14378-C780-4AE5-A25E-6175F008D4C5}" type="slidenum">
              <a:rPr lang="en-US" smtClean="0"/>
              <a:t>8</a:t>
            </a:fld>
            <a:endParaRPr lang="en-US" dirty="0"/>
          </a:p>
        </p:txBody>
      </p:sp>
    </p:spTree>
    <p:extLst>
      <p:ext uri="{BB962C8B-B14F-4D97-AF65-F5344CB8AC3E}">
        <p14:creationId xmlns:p14="http://schemas.microsoft.com/office/powerpoint/2010/main" val="133528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A7416-2AB6-49FC-8559-BA3C79722A4C}" type="slidenum">
              <a:rPr lang="en-US" smtClean="0"/>
              <a:t>28</a:t>
            </a:fld>
            <a:endParaRPr lang="en-US"/>
          </a:p>
        </p:txBody>
      </p:sp>
    </p:spTree>
    <p:extLst>
      <p:ext uri="{BB962C8B-B14F-4D97-AF65-F5344CB8AC3E}">
        <p14:creationId xmlns:p14="http://schemas.microsoft.com/office/powerpoint/2010/main" val="2507268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FCR_Title Slide">
    <p:bg>
      <p:bgPr>
        <a:solidFill>
          <a:srgbClr val="DE7C00"/>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5C5EBEA-97D7-40C5-AE46-2755CDD0D068}"/>
              </a:ext>
            </a:extLst>
          </p:cNvPr>
          <p:cNvSpPr/>
          <p:nvPr userDrawn="1"/>
        </p:nvSpPr>
        <p:spPr>
          <a:xfrm>
            <a:off x="7920456" y="0"/>
            <a:ext cx="4271543" cy="6858000"/>
          </a:xfrm>
          <a:custGeom>
            <a:avLst/>
            <a:gdLst>
              <a:gd name="connsiteX0" fmla="*/ 0 w 3505995"/>
              <a:gd name="connsiteY0" fmla="*/ 0 h 6858000"/>
              <a:gd name="connsiteX1" fmla="*/ 3505995 w 3505995"/>
              <a:gd name="connsiteY1" fmla="*/ 0 h 6858000"/>
              <a:gd name="connsiteX2" fmla="*/ 3505995 w 3505995"/>
              <a:gd name="connsiteY2" fmla="*/ 6858000 h 6858000"/>
              <a:gd name="connsiteX3" fmla="*/ 1005105 w 3505995"/>
              <a:gd name="connsiteY3" fmla="*/ 6858000 h 6858000"/>
              <a:gd name="connsiteX4" fmla="*/ 105305 w 3505995"/>
              <a:gd name="connsiteY4" fmla="*/ 2380 h 6858000"/>
              <a:gd name="connsiteX5" fmla="*/ 0 w 3505995"/>
              <a:gd name="connsiteY5" fmla="*/ 2429 h 6858000"/>
              <a:gd name="connsiteX0" fmla="*/ 0 w 3505995"/>
              <a:gd name="connsiteY0" fmla="*/ 2429 h 6858000"/>
              <a:gd name="connsiteX1" fmla="*/ 3505995 w 3505995"/>
              <a:gd name="connsiteY1" fmla="*/ 0 h 6858000"/>
              <a:gd name="connsiteX2" fmla="*/ 3505995 w 3505995"/>
              <a:gd name="connsiteY2" fmla="*/ 6858000 h 6858000"/>
              <a:gd name="connsiteX3" fmla="*/ 1005105 w 3505995"/>
              <a:gd name="connsiteY3" fmla="*/ 6858000 h 6858000"/>
              <a:gd name="connsiteX4" fmla="*/ 105305 w 3505995"/>
              <a:gd name="connsiteY4" fmla="*/ 2380 h 6858000"/>
              <a:gd name="connsiteX5" fmla="*/ 0 w 3505995"/>
              <a:gd name="connsiteY5" fmla="*/ 2429 h 6858000"/>
              <a:gd name="connsiteX0" fmla="*/ 0 w 3400690"/>
              <a:gd name="connsiteY0" fmla="*/ 2380 h 6858000"/>
              <a:gd name="connsiteX1" fmla="*/ 3400690 w 3400690"/>
              <a:gd name="connsiteY1" fmla="*/ 0 h 6858000"/>
              <a:gd name="connsiteX2" fmla="*/ 3400690 w 3400690"/>
              <a:gd name="connsiteY2" fmla="*/ 6858000 h 6858000"/>
              <a:gd name="connsiteX3" fmla="*/ 899800 w 3400690"/>
              <a:gd name="connsiteY3" fmla="*/ 6858000 h 6858000"/>
              <a:gd name="connsiteX4" fmla="*/ 0 w 3400690"/>
              <a:gd name="connsiteY4" fmla="*/ 238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690" h="6858000">
                <a:moveTo>
                  <a:pt x="0" y="2380"/>
                </a:moveTo>
                <a:lnTo>
                  <a:pt x="3400690" y="0"/>
                </a:lnTo>
                <a:lnTo>
                  <a:pt x="3400690" y="6858000"/>
                </a:lnTo>
                <a:lnTo>
                  <a:pt x="899800" y="6858000"/>
                </a:lnTo>
                <a:lnTo>
                  <a:pt x="0" y="23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logo&#10;&#10;Description generated with very high confidence">
            <a:extLst>
              <a:ext uri="{FF2B5EF4-FFF2-40B4-BE49-F238E27FC236}">
                <a16:creationId xmlns:a16="http://schemas.microsoft.com/office/drawing/2014/main" id="{097B283B-C9CF-433B-942C-0DD23FFCD1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9263" y="-91338"/>
            <a:ext cx="3992363" cy="1390311"/>
          </a:xfrm>
          <a:prstGeom prst="rect">
            <a:avLst/>
          </a:prstGeom>
        </p:spPr>
      </p:pic>
      <p:grpSp>
        <p:nvGrpSpPr>
          <p:cNvPr id="11" name="Group 10">
            <a:extLst>
              <a:ext uri="{FF2B5EF4-FFF2-40B4-BE49-F238E27FC236}">
                <a16:creationId xmlns:a16="http://schemas.microsoft.com/office/drawing/2014/main" id="{2A43C669-AFE7-4982-85EF-6794A04815E7}"/>
              </a:ext>
            </a:extLst>
          </p:cNvPr>
          <p:cNvGrpSpPr/>
          <p:nvPr userDrawn="1"/>
        </p:nvGrpSpPr>
        <p:grpSpPr>
          <a:xfrm>
            <a:off x="3905748" y="2381"/>
            <a:ext cx="3937189" cy="1736532"/>
            <a:chOff x="1677799" y="2381"/>
            <a:chExt cx="3937189" cy="1736532"/>
          </a:xfrm>
        </p:grpSpPr>
        <p:grpSp>
          <p:nvGrpSpPr>
            <p:cNvPr id="12" name="Group 11">
              <a:extLst>
                <a:ext uri="{FF2B5EF4-FFF2-40B4-BE49-F238E27FC236}">
                  <a16:creationId xmlns:a16="http://schemas.microsoft.com/office/drawing/2014/main" id="{646E34FD-C4EB-4A56-AC32-79B83C8BA08B}"/>
                </a:ext>
              </a:extLst>
            </p:cNvPr>
            <p:cNvGrpSpPr/>
            <p:nvPr userDrawn="1"/>
          </p:nvGrpSpPr>
          <p:grpSpPr>
            <a:xfrm>
              <a:off x="1677799" y="2381"/>
              <a:ext cx="3699778" cy="1736532"/>
              <a:chOff x="1677799" y="2381"/>
              <a:chExt cx="3699778" cy="1736532"/>
            </a:xfrm>
          </p:grpSpPr>
          <p:sp>
            <p:nvSpPr>
              <p:cNvPr id="14" name="Freeform: Shape 13">
                <a:extLst>
                  <a:ext uri="{FF2B5EF4-FFF2-40B4-BE49-F238E27FC236}">
                    <a16:creationId xmlns:a16="http://schemas.microsoft.com/office/drawing/2014/main" id="{66AA3BF8-A50F-42B5-B180-7BCBFCF94120}"/>
                  </a:ext>
                </a:extLst>
              </p:cNvPr>
              <p:cNvSpPr/>
              <p:nvPr/>
            </p:nvSpPr>
            <p:spPr>
              <a:xfrm rot="10800000">
                <a:off x="3896776" y="5787"/>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2D75C5D-4CD3-4261-B7DD-96BA05EEE9D3}"/>
                  </a:ext>
                </a:extLst>
              </p:cNvPr>
              <p:cNvSpPr/>
              <p:nvPr/>
            </p:nvSpPr>
            <p:spPr>
              <a:xfrm rot="10800000">
                <a:off x="4146286" y="25186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DCD4E1A-5575-4D18-9355-DC149EF528B2}"/>
                  </a:ext>
                </a:extLst>
              </p:cNvPr>
              <p:cNvSpPr/>
              <p:nvPr/>
            </p:nvSpPr>
            <p:spPr>
              <a:xfrm rot="10800000">
                <a:off x="4392880" y="50155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4FDCF35A-E122-43B6-AD48-4DD8A6268FC6}"/>
                  </a:ext>
                </a:extLst>
              </p:cNvPr>
              <p:cNvSpPr/>
              <p:nvPr/>
            </p:nvSpPr>
            <p:spPr>
              <a:xfrm rot="10800000">
                <a:off x="4269583" y="37443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37CD0373-6A66-48A9-AB26-187B413119FC}"/>
                  </a:ext>
                </a:extLst>
              </p:cNvPr>
              <p:cNvSpPr/>
              <p:nvPr/>
            </p:nvSpPr>
            <p:spPr>
              <a:xfrm rot="10800000">
                <a:off x="4146286" y="748075"/>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10A42938-0C91-449D-926F-F22BDA4B0F9B}"/>
                  </a:ext>
                </a:extLst>
              </p:cNvPr>
              <p:cNvSpPr/>
              <p:nvPr/>
            </p:nvSpPr>
            <p:spPr>
              <a:xfrm rot="10800000">
                <a:off x="4392880" y="99379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4E3591BA-7DC3-4230-BE9A-45BA72410004}"/>
                  </a:ext>
                </a:extLst>
              </p:cNvPr>
              <p:cNvSpPr/>
              <p:nvPr/>
            </p:nvSpPr>
            <p:spPr>
              <a:xfrm rot="10800000">
                <a:off x="4269583" y="867466"/>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1AE8AAD0-CDBF-436E-9334-B614BFA967D7}"/>
                  </a:ext>
                </a:extLst>
              </p:cNvPr>
              <p:cNvSpPr/>
              <p:nvPr/>
            </p:nvSpPr>
            <p:spPr>
              <a:xfrm rot="10800000">
                <a:off x="4146286" y="124211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70D68B1C-3259-4B84-8D08-1D3C2F724D76}"/>
                  </a:ext>
                </a:extLst>
              </p:cNvPr>
              <p:cNvSpPr/>
              <p:nvPr/>
            </p:nvSpPr>
            <p:spPr>
              <a:xfrm rot="10800000">
                <a:off x="4392880" y="1491011"/>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BF666877-DC1E-4629-93D7-5A258C6B23DE}"/>
                  </a:ext>
                </a:extLst>
              </p:cNvPr>
              <p:cNvSpPr/>
              <p:nvPr/>
            </p:nvSpPr>
            <p:spPr>
              <a:xfrm rot="10800000">
                <a:off x="4269583" y="135991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864DEC12-6200-453F-8ED4-712CBD37BD5D}"/>
                  </a:ext>
                </a:extLst>
              </p:cNvPr>
              <p:cNvSpPr/>
              <p:nvPr/>
            </p:nvSpPr>
            <p:spPr>
              <a:xfrm rot="10800000">
                <a:off x="4638817" y="25186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A76F676E-96A5-4BD4-BE04-76639268EBF2}"/>
                  </a:ext>
                </a:extLst>
              </p:cNvPr>
              <p:cNvSpPr/>
              <p:nvPr/>
            </p:nvSpPr>
            <p:spPr>
              <a:xfrm rot="10800000">
                <a:off x="4885338" y="499971"/>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DCD0FE6D-14DD-4F59-88BC-1CE5DAF65414}"/>
                  </a:ext>
                </a:extLst>
              </p:cNvPr>
              <p:cNvSpPr/>
              <p:nvPr/>
            </p:nvSpPr>
            <p:spPr>
              <a:xfrm rot="10800000">
                <a:off x="4762041" y="37443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D2229F07-F9D1-4AFE-A2A9-B0E53831E92E}"/>
                  </a:ext>
                </a:extLst>
              </p:cNvPr>
              <p:cNvSpPr/>
              <p:nvPr/>
            </p:nvSpPr>
            <p:spPr>
              <a:xfrm rot="10800000">
                <a:off x="4392880" y="748075"/>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83C3CE3E-3D51-4094-8164-1217F0DF4524}"/>
                  </a:ext>
                </a:extLst>
              </p:cNvPr>
              <p:cNvSpPr/>
              <p:nvPr/>
            </p:nvSpPr>
            <p:spPr>
              <a:xfrm rot="10800000">
                <a:off x="4889242" y="99545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947CDC15-F1E8-42A7-98B9-DA98CB01D1C9}"/>
                  </a:ext>
                </a:extLst>
              </p:cNvPr>
              <p:cNvSpPr/>
              <p:nvPr/>
            </p:nvSpPr>
            <p:spPr>
              <a:xfrm rot="10800000">
                <a:off x="4762770" y="867539"/>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815F0AD-1DB0-4611-8895-2BA2BD2E81A9}"/>
                  </a:ext>
                </a:extLst>
              </p:cNvPr>
              <p:cNvSpPr/>
              <p:nvPr/>
            </p:nvSpPr>
            <p:spPr>
              <a:xfrm rot="10800000">
                <a:off x="4639473" y="124211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9BD94A05-B68A-4649-893C-2538F49ADFE0}"/>
                  </a:ext>
                </a:extLst>
              </p:cNvPr>
              <p:cNvSpPr/>
              <p:nvPr/>
            </p:nvSpPr>
            <p:spPr>
              <a:xfrm rot="10800000">
                <a:off x="4762770" y="135991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CCB37DEC-5CC2-4F36-B99D-8BB428EFB640}"/>
                  </a:ext>
                </a:extLst>
              </p:cNvPr>
              <p:cNvSpPr/>
              <p:nvPr/>
            </p:nvSpPr>
            <p:spPr>
              <a:xfrm rot="10800000">
                <a:off x="4845527" y="460104"/>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solidFill>
                <a:srgbClr val="FFFFFF"/>
              </a:solidFill>
              <a:ln w="6350" cap="flat">
                <a:solidFill>
                  <a:srgbClr val="FFC279"/>
                </a:solid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F5179E1-3E13-4431-87C6-E0EAE85A76F9}"/>
                  </a:ext>
                </a:extLst>
              </p:cNvPr>
              <p:cNvSpPr/>
              <p:nvPr/>
            </p:nvSpPr>
            <p:spPr>
              <a:xfrm rot="10800000">
                <a:off x="3898089" y="501558"/>
                <a:ext cx="247906" cy="244727"/>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168F3835-2B0E-44E2-9941-0B3F04EA6B6D}"/>
                  </a:ext>
                </a:extLst>
              </p:cNvPr>
              <p:cNvSpPr/>
              <p:nvPr/>
            </p:nvSpPr>
            <p:spPr>
              <a:xfrm rot="10800000">
                <a:off x="3774792" y="37443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B1655213-26DC-4AAE-8F29-F606661C645D}"/>
                  </a:ext>
                </a:extLst>
              </p:cNvPr>
              <p:cNvSpPr/>
              <p:nvPr/>
            </p:nvSpPr>
            <p:spPr>
              <a:xfrm rot="10800000">
                <a:off x="3651495" y="124211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8A903365-C6BD-47CA-9668-EC2F2725D148}"/>
                  </a:ext>
                </a:extLst>
              </p:cNvPr>
              <p:cNvSpPr/>
              <p:nvPr/>
            </p:nvSpPr>
            <p:spPr>
              <a:xfrm rot="10800000">
                <a:off x="3898089" y="1491011"/>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2C23A44C-354D-400E-9594-FA3702E719DA}"/>
                  </a:ext>
                </a:extLst>
              </p:cNvPr>
              <p:cNvSpPr/>
              <p:nvPr/>
            </p:nvSpPr>
            <p:spPr>
              <a:xfrm rot="10800000">
                <a:off x="3774792" y="135991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FCF718F2-293A-4002-8B90-82B91AA36267}"/>
                  </a:ext>
                </a:extLst>
              </p:cNvPr>
              <p:cNvSpPr/>
              <p:nvPr/>
            </p:nvSpPr>
            <p:spPr>
              <a:xfrm rot="10800000">
                <a:off x="3857549" y="460104"/>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solidFill>
                <a:srgbClr val="FFC279"/>
              </a:solidFill>
              <a:ln w="6350" cap="flat">
                <a:solidFill>
                  <a:srgbClr val="FFC279"/>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7EE458E5-B7C5-45E8-9710-040E88ED26A4}"/>
                  </a:ext>
                </a:extLst>
              </p:cNvPr>
              <p:cNvSpPr/>
              <p:nvPr/>
            </p:nvSpPr>
            <p:spPr>
              <a:xfrm rot="10800000">
                <a:off x="3857549" y="1313179"/>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solidFill>
                <a:srgbClr val="FFC279"/>
              </a:solidFill>
              <a:ln w="6350" cap="flat">
                <a:solidFill>
                  <a:srgbClr val="FFC279"/>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AF6B6812-1995-4173-8655-83DD7201499B}"/>
                  </a:ext>
                </a:extLst>
              </p:cNvPr>
              <p:cNvSpPr/>
              <p:nvPr/>
            </p:nvSpPr>
            <p:spPr>
              <a:xfrm rot="10800000">
                <a:off x="4641044" y="491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EB2F05E-6002-46FD-9F9D-EB86631CD0C0}"/>
                  </a:ext>
                </a:extLst>
              </p:cNvPr>
              <p:cNvSpPr/>
              <p:nvPr/>
            </p:nvSpPr>
            <p:spPr>
              <a:xfrm rot="10800000">
                <a:off x="5129671" y="491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E795461-7F93-4189-9832-0FC10B0735E3}"/>
                  </a:ext>
                </a:extLst>
              </p:cNvPr>
              <p:cNvSpPr/>
              <p:nvPr/>
            </p:nvSpPr>
            <p:spPr>
              <a:xfrm rot="10800000">
                <a:off x="2420609" y="252085"/>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28A317E6-68C6-4827-AE34-3FE550DA0FEF}"/>
                  </a:ext>
                </a:extLst>
              </p:cNvPr>
              <p:cNvSpPr/>
              <p:nvPr/>
            </p:nvSpPr>
            <p:spPr>
              <a:xfrm rot="10800000">
                <a:off x="2170913" y="498675"/>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6FF8150B-F775-4918-B892-3F61E25EBE12}"/>
                  </a:ext>
                </a:extLst>
              </p:cNvPr>
              <p:cNvSpPr/>
              <p:nvPr/>
            </p:nvSpPr>
            <p:spPr>
              <a:xfrm rot="10800000">
                <a:off x="2294866" y="37538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9A95F3AF-551B-48B3-B56B-260DFB2C8D2B}"/>
                  </a:ext>
                </a:extLst>
              </p:cNvPr>
              <p:cNvSpPr/>
              <p:nvPr/>
            </p:nvSpPr>
            <p:spPr>
              <a:xfrm rot="10800000">
                <a:off x="2417434" y="74844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B581B45-24C0-42C4-AA2C-1F73D42112FC}"/>
                  </a:ext>
                </a:extLst>
              </p:cNvPr>
              <p:cNvSpPr/>
              <p:nvPr/>
            </p:nvSpPr>
            <p:spPr>
              <a:xfrm rot="10800000">
                <a:off x="2170913" y="995103"/>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E6A8F39-97A8-4A26-95A3-6035551A65E2}"/>
                  </a:ext>
                </a:extLst>
              </p:cNvPr>
              <p:cNvSpPr/>
              <p:nvPr/>
            </p:nvSpPr>
            <p:spPr>
              <a:xfrm rot="10800000">
                <a:off x="2294866" y="868633"/>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A7554BA0-6CE6-42D1-87F1-2E35F9D3251C}"/>
                  </a:ext>
                </a:extLst>
              </p:cNvPr>
              <p:cNvSpPr/>
              <p:nvPr/>
            </p:nvSpPr>
            <p:spPr>
              <a:xfrm rot="10800000">
                <a:off x="1924320" y="74844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E0CFF1A-61FE-4DE7-AC34-B0EDB6B4BEAD}"/>
                  </a:ext>
                </a:extLst>
              </p:cNvPr>
              <p:cNvSpPr/>
              <p:nvPr/>
            </p:nvSpPr>
            <p:spPr>
              <a:xfrm rot="10800000">
                <a:off x="1677799" y="995103"/>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9E4D26A-0D4C-4F06-938A-79300F4781BC}"/>
                  </a:ext>
                </a:extLst>
              </p:cNvPr>
              <p:cNvSpPr/>
              <p:nvPr/>
            </p:nvSpPr>
            <p:spPr>
              <a:xfrm rot="10800000">
                <a:off x="1801752" y="868633"/>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9547569-7907-4A3F-83A3-B8366A3FF048}"/>
                  </a:ext>
                </a:extLst>
              </p:cNvPr>
              <p:cNvSpPr/>
              <p:nvPr/>
            </p:nvSpPr>
            <p:spPr>
              <a:xfrm rot="10800000">
                <a:off x="2378206" y="951315"/>
                <a:ext cx="80205" cy="80204"/>
              </a:xfrm>
              <a:custGeom>
                <a:avLst/>
                <a:gdLst>
                  <a:gd name="connsiteX0" fmla="*/ 2585 w 80204"/>
                  <a:gd name="connsiteY0" fmla="*/ 2585 h 80203"/>
                  <a:gd name="connsiteX1" fmla="*/ 82790 w 80204"/>
                  <a:gd name="connsiteY1" fmla="*/ 2585 h 80203"/>
                  <a:gd name="connsiteX2" fmla="*/ 82790 w 80204"/>
                  <a:gd name="connsiteY2" fmla="*/ 82789 h 80203"/>
                  <a:gd name="connsiteX3" fmla="*/ 2585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2585"/>
                    </a:moveTo>
                    <a:lnTo>
                      <a:pt x="82790" y="2585"/>
                    </a:lnTo>
                    <a:lnTo>
                      <a:pt x="82790" y="82789"/>
                    </a:lnTo>
                    <a:lnTo>
                      <a:pt x="2585" y="82789"/>
                    </a:lnTo>
                    <a:close/>
                  </a:path>
                </a:pathLst>
              </a:custGeom>
              <a:solidFill>
                <a:srgbClr val="FFC279"/>
              </a:solidFill>
              <a:ln w="6350" cap="flat">
                <a:solidFill>
                  <a:srgbClr val="FFC279"/>
                </a:solid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11062482-6F5F-46AA-82DD-E32C3D5E7EF4}"/>
                  </a:ext>
                </a:extLst>
              </p:cNvPr>
              <p:cNvSpPr/>
              <p:nvPr/>
            </p:nvSpPr>
            <p:spPr>
              <a:xfrm rot="10800000">
                <a:off x="2913796" y="469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31EE2B1C-EDBA-4F27-873E-69582FE7F715}"/>
                  </a:ext>
                </a:extLst>
              </p:cNvPr>
              <p:cNvSpPr/>
              <p:nvPr/>
            </p:nvSpPr>
            <p:spPr>
              <a:xfrm rot="10800000">
                <a:off x="2667129" y="25128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A8C2FB44-4D35-4FB4-9768-8483EF74742A}"/>
                  </a:ext>
                </a:extLst>
              </p:cNvPr>
              <p:cNvSpPr/>
              <p:nvPr/>
            </p:nvSpPr>
            <p:spPr>
              <a:xfrm rot="10800000">
                <a:off x="2913723" y="500975"/>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887E6326-A791-40F5-8F1F-87AEF5AB844F}"/>
                  </a:ext>
                </a:extLst>
              </p:cNvPr>
              <p:cNvSpPr/>
              <p:nvPr/>
            </p:nvSpPr>
            <p:spPr>
              <a:xfrm rot="10800000">
                <a:off x="2787251" y="37392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6C43708-81A7-4F80-94D8-1857D929272C}"/>
                  </a:ext>
                </a:extLst>
              </p:cNvPr>
              <p:cNvSpPr/>
              <p:nvPr/>
            </p:nvSpPr>
            <p:spPr>
              <a:xfrm rot="10800000">
                <a:off x="3406983" y="4766"/>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5319E7E-339D-4990-8FD2-FC493840842A}"/>
                  </a:ext>
                </a:extLst>
              </p:cNvPr>
              <p:cNvSpPr/>
              <p:nvPr/>
            </p:nvSpPr>
            <p:spPr>
              <a:xfrm rot="10800000">
                <a:off x="3160389" y="25128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B547554-2D03-45C0-AB58-FB2CBBC3FCA9}"/>
                  </a:ext>
                </a:extLst>
              </p:cNvPr>
              <p:cNvSpPr/>
              <p:nvPr/>
            </p:nvSpPr>
            <p:spPr>
              <a:xfrm rot="10800000">
                <a:off x="3408570" y="500975"/>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01F6445F-3421-46CD-8339-20420242AA1C}"/>
                  </a:ext>
                </a:extLst>
              </p:cNvPr>
              <p:cNvSpPr/>
              <p:nvPr/>
            </p:nvSpPr>
            <p:spPr>
              <a:xfrm rot="10800000">
                <a:off x="3280438" y="373849"/>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FC84FB9B-AFD3-4678-9D78-313694670F98}"/>
                  </a:ext>
                </a:extLst>
              </p:cNvPr>
              <p:cNvSpPr/>
              <p:nvPr/>
            </p:nvSpPr>
            <p:spPr>
              <a:xfrm rot="10800000">
                <a:off x="3157579" y="1114421"/>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rgbClr val="FFC279"/>
                </a:solid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4FEF3844-04C0-4D5B-8399-264FEFB0C575}"/>
                  </a:ext>
                </a:extLst>
              </p:cNvPr>
              <p:cNvSpPr/>
              <p:nvPr/>
            </p:nvSpPr>
            <p:spPr>
              <a:xfrm rot="10800000">
                <a:off x="3404027" y="867758"/>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rgbClr val="FFC279"/>
                </a:solid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852D45CB-C4F1-4412-87BA-A3CC984F88A7}"/>
                  </a:ext>
                </a:extLst>
              </p:cNvPr>
              <p:cNvSpPr/>
              <p:nvPr/>
            </p:nvSpPr>
            <p:spPr>
              <a:xfrm rot="10800000">
                <a:off x="3280074" y="991126"/>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rgbClr val="FFC279"/>
                </a:solid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00428FC5-7317-4EDE-B696-C6CC616EFA61}"/>
                  </a:ext>
                </a:extLst>
              </p:cNvPr>
              <p:cNvSpPr/>
              <p:nvPr/>
            </p:nvSpPr>
            <p:spPr>
              <a:xfrm>
                <a:off x="2787251"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4B8E2CDE-1B99-4818-8B22-1D0D5F8F4302}"/>
                  </a:ext>
                </a:extLst>
              </p:cNvPr>
              <p:cNvSpPr/>
              <p:nvPr/>
            </p:nvSpPr>
            <p:spPr>
              <a:xfrm>
                <a:off x="3276805"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4B53CCE1-6CFB-4F01-9016-C1D262603383}"/>
                  </a:ext>
                </a:extLst>
              </p:cNvPr>
              <p:cNvSpPr/>
              <p:nvPr/>
            </p:nvSpPr>
            <p:spPr>
              <a:xfrm>
                <a:off x="4019755"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29017543-C1A4-45D2-816F-AF6D760B3A93}"/>
                  </a:ext>
                </a:extLst>
              </p:cNvPr>
              <p:cNvSpPr/>
              <p:nvPr/>
            </p:nvSpPr>
            <p:spPr>
              <a:xfrm>
                <a:off x="4515055"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7952E5CF-81B6-4E9B-BDE0-1D5DFE2DEF64}"/>
                  </a:ext>
                </a:extLst>
              </p:cNvPr>
              <p:cNvSpPr/>
              <p:nvPr/>
            </p:nvSpPr>
            <p:spPr>
              <a:xfrm>
                <a:off x="5000830"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id="{0435282F-05F4-4C0A-9F32-E82E48533341}"/>
                </a:ext>
              </a:extLst>
            </p:cNvPr>
            <p:cNvCxnSpPr/>
            <p:nvPr userDrawn="1"/>
          </p:nvCxnSpPr>
          <p:spPr>
            <a:xfrm>
              <a:off x="2705100" y="6350"/>
              <a:ext cx="2909888" cy="0"/>
            </a:xfrm>
            <a:prstGeom prst="line">
              <a:avLst/>
            </a:prstGeom>
            <a:ln w="12700">
              <a:solidFill>
                <a:srgbClr val="DE7C00"/>
              </a:solidFill>
            </a:ln>
          </p:spPr>
          <p:style>
            <a:lnRef idx="1">
              <a:schemeClr val="accent1"/>
            </a:lnRef>
            <a:fillRef idx="0">
              <a:schemeClr val="accent1"/>
            </a:fillRef>
            <a:effectRef idx="0">
              <a:schemeClr val="accent1"/>
            </a:effectRef>
            <a:fontRef idx="minor">
              <a:schemeClr val="tx1"/>
            </a:fontRef>
          </p:style>
        </p:cxnSp>
      </p:grpSp>
      <p:sp>
        <p:nvSpPr>
          <p:cNvPr id="75" name="Text Placeholder 74">
            <a:extLst>
              <a:ext uri="{FF2B5EF4-FFF2-40B4-BE49-F238E27FC236}">
                <a16:creationId xmlns:a16="http://schemas.microsoft.com/office/drawing/2014/main" id="{837A12AC-5C6C-44CA-A3B8-0C22721F44A1}"/>
              </a:ext>
            </a:extLst>
          </p:cNvPr>
          <p:cNvSpPr>
            <a:spLocks noGrp="1"/>
          </p:cNvSpPr>
          <p:nvPr>
            <p:ph type="body" sz="quarter" idx="10"/>
          </p:nvPr>
        </p:nvSpPr>
        <p:spPr>
          <a:xfrm>
            <a:off x="0" y="0"/>
            <a:ext cx="8430322" cy="3776546"/>
          </a:xfrm>
          <a:prstGeom prst="rect">
            <a:avLst/>
          </a:prstGeom>
        </p:spPr>
        <p:txBody>
          <a:bodyPr lIns="914400" tIns="2743200"/>
          <a:lstStyle>
            <a:lvl1pPr marL="0" indent="0">
              <a:buNone/>
              <a:defRPr lang="en-US" sz="5400" b="1" kern="1200" spc="-100" dirty="0">
                <a:solidFill>
                  <a:prstClr val="white"/>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3" name="Text Placeholder 2">
            <a:extLst>
              <a:ext uri="{FF2B5EF4-FFF2-40B4-BE49-F238E27FC236}">
                <a16:creationId xmlns:a16="http://schemas.microsoft.com/office/drawing/2014/main" id="{019B81A1-F5B3-4C00-BBA9-F6A1C6411353}"/>
              </a:ext>
            </a:extLst>
          </p:cNvPr>
          <p:cNvSpPr>
            <a:spLocks noGrp="1"/>
          </p:cNvSpPr>
          <p:nvPr>
            <p:ph type="body" sz="quarter" idx="11" hasCustomPrompt="1"/>
          </p:nvPr>
        </p:nvSpPr>
        <p:spPr>
          <a:xfrm>
            <a:off x="-1" y="3344717"/>
            <a:ext cx="4334107" cy="825848"/>
          </a:xfrm>
          <a:prstGeom prst="rect">
            <a:avLst/>
          </a:prstGeom>
        </p:spPr>
        <p:txBody>
          <a:bodyPr lIns="914400" tIns="411480"/>
          <a:lstStyle>
            <a:lvl1pPr marL="0" indent="0">
              <a:buNone/>
              <a:defRPr lang="en-US" sz="2400" b="1" kern="1200" dirty="0" smtClean="0">
                <a:solidFill>
                  <a:prstClr val="black"/>
                </a:solidFill>
                <a:latin typeface="Arial" panose="020B0604020202020204" pitchFamily="34" charset="0"/>
                <a:ea typeface="+mn-ea"/>
                <a:cs typeface="Arial" panose="020B0604020202020204" pitchFamily="34" charset="0"/>
              </a:defRPr>
            </a:lvl1pPr>
          </a:lstStyle>
          <a:p>
            <a:pPr lvl="0"/>
            <a:r>
              <a:rPr lang="en-US" dirty="0"/>
              <a:t>Speaker</a:t>
            </a:r>
          </a:p>
        </p:txBody>
      </p:sp>
      <p:sp>
        <p:nvSpPr>
          <p:cNvPr id="5" name="Text Placeholder 4">
            <a:extLst>
              <a:ext uri="{FF2B5EF4-FFF2-40B4-BE49-F238E27FC236}">
                <a16:creationId xmlns:a16="http://schemas.microsoft.com/office/drawing/2014/main" id="{10AB0245-126E-492A-852C-E78F10E4666A}"/>
              </a:ext>
            </a:extLst>
          </p:cNvPr>
          <p:cNvSpPr>
            <a:spLocks noGrp="1"/>
          </p:cNvSpPr>
          <p:nvPr>
            <p:ph type="body" sz="quarter" idx="12" hasCustomPrompt="1"/>
          </p:nvPr>
        </p:nvSpPr>
        <p:spPr>
          <a:xfrm>
            <a:off x="0" y="4022616"/>
            <a:ext cx="4334107" cy="601430"/>
          </a:xfrm>
          <a:prstGeom prst="rect">
            <a:avLst/>
          </a:prstGeom>
        </p:spPr>
        <p:txBody>
          <a:bodyPr lIns="914400" tIns="182880"/>
          <a:lstStyle>
            <a:lvl1pPr marL="0" indent="0">
              <a:buNone/>
              <a:defRPr lang="en-US" sz="1400" kern="1200" dirty="0" smtClean="0">
                <a:solidFill>
                  <a:prstClr val="black"/>
                </a:solidFill>
                <a:latin typeface="Arial" panose="020B0604020202020204" pitchFamily="34" charset="0"/>
                <a:ea typeface="+mn-ea"/>
                <a:cs typeface="Arial" panose="020B0604020202020204" pitchFamily="34" charset="0"/>
              </a:defRPr>
            </a:lvl1pPr>
          </a:lstStyle>
          <a:p>
            <a:pPr lvl="0"/>
            <a:r>
              <a:rPr lang="en-US" dirty="0"/>
              <a:t>Affiliation</a:t>
            </a:r>
          </a:p>
        </p:txBody>
      </p:sp>
      <p:pic>
        <p:nvPicPr>
          <p:cNvPr id="69" name="Picture 68">
            <a:extLst>
              <a:ext uri="{FF2B5EF4-FFF2-40B4-BE49-F238E27FC236}">
                <a16:creationId xmlns:a16="http://schemas.microsoft.com/office/drawing/2014/main" id="{71EED1A7-9D9F-40FC-A971-73B333A3B96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4772" b="-4969"/>
          <a:stretch/>
        </p:blipFill>
        <p:spPr>
          <a:xfrm>
            <a:off x="9424386" y="6331154"/>
            <a:ext cx="2173394" cy="436866"/>
          </a:xfrm>
          <a:prstGeom prst="rect">
            <a:avLst/>
          </a:prstGeom>
        </p:spPr>
      </p:pic>
    </p:spTree>
    <p:extLst>
      <p:ext uri="{BB962C8B-B14F-4D97-AF65-F5344CB8AC3E}">
        <p14:creationId xmlns:p14="http://schemas.microsoft.com/office/powerpoint/2010/main" val="402487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revised title">
    <p:bg>
      <p:bgPr>
        <a:solidFill>
          <a:srgbClr val="DE7C00"/>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5C5EBEA-97D7-40C5-AE46-2755CDD0D068}"/>
              </a:ext>
            </a:extLst>
          </p:cNvPr>
          <p:cNvSpPr/>
          <p:nvPr userDrawn="1"/>
        </p:nvSpPr>
        <p:spPr>
          <a:xfrm>
            <a:off x="7920456" y="0"/>
            <a:ext cx="4271543" cy="6858000"/>
          </a:xfrm>
          <a:custGeom>
            <a:avLst/>
            <a:gdLst>
              <a:gd name="connsiteX0" fmla="*/ 0 w 3505995"/>
              <a:gd name="connsiteY0" fmla="*/ 0 h 6858000"/>
              <a:gd name="connsiteX1" fmla="*/ 3505995 w 3505995"/>
              <a:gd name="connsiteY1" fmla="*/ 0 h 6858000"/>
              <a:gd name="connsiteX2" fmla="*/ 3505995 w 3505995"/>
              <a:gd name="connsiteY2" fmla="*/ 6858000 h 6858000"/>
              <a:gd name="connsiteX3" fmla="*/ 1005105 w 3505995"/>
              <a:gd name="connsiteY3" fmla="*/ 6858000 h 6858000"/>
              <a:gd name="connsiteX4" fmla="*/ 105305 w 3505995"/>
              <a:gd name="connsiteY4" fmla="*/ 2380 h 6858000"/>
              <a:gd name="connsiteX5" fmla="*/ 0 w 3505995"/>
              <a:gd name="connsiteY5" fmla="*/ 2429 h 6858000"/>
              <a:gd name="connsiteX0" fmla="*/ 0 w 3505995"/>
              <a:gd name="connsiteY0" fmla="*/ 2429 h 6858000"/>
              <a:gd name="connsiteX1" fmla="*/ 3505995 w 3505995"/>
              <a:gd name="connsiteY1" fmla="*/ 0 h 6858000"/>
              <a:gd name="connsiteX2" fmla="*/ 3505995 w 3505995"/>
              <a:gd name="connsiteY2" fmla="*/ 6858000 h 6858000"/>
              <a:gd name="connsiteX3" fmla="*/ 1005105 w 3505995"/>
              <a:gd name="connsiteY3" fmla="*/ 6858000 h 6858000"/>
              <a:gd name="connsiteX4" fmla="*/ 105305 w 3505995"/>
              <a:gd name="connsiteY4" fmla="*/ 2380 h 6858000"/>
              <a:gd name="connsiteX5" fmla="*/ 0 w 3505995"/>
              <a:gd name="connsiteY5" fmla="*/ 2429 h 6858000"/>
              <a:gd name="connsiteX0" fmla="*/ 0 w 3400690"/>
              <a:gd name="connsiteY0" fmla="*/ 2380 h 6858000"/>
              <a:gd name="connsiteX1" fmla="*/ 3400690 w 3400690"/>
              <a:gd name="connsiteY1" fmla="*/ 0 h 6858000"/>
              <a:gd name="connsiteX2" fmla="*/ 3400690 w 3400690"/>
              <a:gd name="connsiteY2" fmla="*/ 6858000 h 6858000"/>
              <a:gd name="connsiteX3" fmla="*/ 899800 w 3400690"/>
              <a:gd name="connsiteY3" fmla="*/ 6858000 h 6858000"/>
              <a:gd name="connsiteX4" fmla="*/ 0 w 3400690"/>
              <a:gd name="connsiteY4" fmla="*/ 238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690" h="6858000">
                <a:moveTo>
                  <a:pt x="0" y="2380"/>
                </a:moveTo>
                <a:lnTo>
                  <a:pt x="3400690" y="0"/>
                </a:lnTo>
                <a:lnTo>
                  <a:pt x="3400690" y="6858000"/>
                </a:lnTo>
                <a:lnTo>
                  <a:pt x="899800" y="6858000"/>
                </a:lnTo>
                <a:lnTo>
                  <a:pt x="0" y="23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logo&#10;&#10;Description generated with very high confidence">
            <a:extLst>
              <a:ext uri="{FF2B5EF4-FFF2-40B4-BE49-F238E27FC236}">
                <a16:creationId xmlns:a16="http://schemas.microsoft.com/office/drawing/2014/main" id="{097B283B-C9CF-433B-942C-0DD23FFCD1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9263" y="-91338"/>
            <a:ext cx="3992363" cy="1390311"/>
          </a:xfrm>
          <a:prstGeom prst="rect">
            <a:avLst/>
          </a:prstGeom>
        </p:spPr>
      </p:pic>
      <p:grpSp>
        <p:nvGrpSpPr>
          <p:cNvPr id="11" name="Group 10">
            <a:extLst>
              <a:ext uri="{FF2B5EF4-FFF2-40B4-BE49-F238E27FC236}">
                <a16:creationId xmlns:a16="http://schemas.microsoft.com/office/drawing/2014/main" id="{2A43C669-AFE7-4982-85EF-6794A04815E7}"/>
              </a:ext>
            </a:extLst>
          </p:cNvPr>
          <p:cNvGrpSpPr/>
          <p:nvPr userDrawn="1"/>
        </p:nvGrpSpPr>
        <p:grpSpPr>
          <a:xfrm>
            <a:off x="3905748" y="2381"/>
            <a:ext cx="3937189" cy="1736532"/>
            <a:chOff x="1677799" y="2381"/>
            <a:chExt cx="3937189" cy="1736532"/>
          </a:xfrm>
        </p:grpSpPr>
        <p:grpSp>
          <p:nvGrpSpPr>
            <p:cNvPr id="12" name="Group 11">
              <a:extLst>
                <a:ext uri="{FF2B5EF4-FFF2-40B4-BE49-F238E27FC236}">
                  <a16:creationId xmlns:a16="http://schemas.microsoft.com/office/drawing/2014/main" id="{646E34FD-C4EB-4A56-AC32-79B83C8BA08B}"/>
                </a:ext>
              </a:extLst>
            </p:cNvPr>
            <p:cNvGrpSpPr/>
            <p:nvPr userDrawn="1"/>
          </p:nvGrpSpPr>
          <p:grpSpPr>
            <a:xfrm>
              <a:off x="1677799" y="2381"/>
              <a:ext cx="3699778" cy="1736532"/>
              <a:chOff x="1677799" y="2381"/>
              <a:chExt cx="3699778" cy="1736532"/>
            </a:xfrm>
          </p:grpSpPr>
          <p:sp>
            <p:nvSpPr>
              <p:cNvPr id="14" name="Freeform: Shape 13">
                <a:extLst>
                  <a:ext uri="{FF2B5EF4-FFF2-40B4-BE49-F238E27FC236}">
                    <a16:creationId xmlns:a16="http://schemas.microsoft.com/office/drawing/2014/main" id="{66AA3BF8-A50F-42B5-B180-7BCBFCF94120}"/>
                  </a:ext>
                </a:extLst>
              </p:cNvPr>
              <p:cNvSpPr/>
              <p:nvPr/>
            </p:nvSpPr>
            <p:spPr>
              <a:xfrm rot="10800000">
                <a:off x="3896776" y="5787"/>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2D75C5D-4CD3-4261-B7DD-96BA05EEE9D3}"/>
                  </a:ext>
                </a:extLst>
              </p:cNvPr>
              <p:cNvSpPr/>
              <p:nvPr/>
            </p:nvSpPr>
            <p:spPr>
              <a:xfrm rot="10800000">
                <a:off x="4146286" y="25186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DCD4E1A-5575-4D18-9355-DC149EF528B2}"/>
                  </a:ext>
                </a:extLst>
              </p:cNvPr>
              <p:cNvSpPr/>
              <p:nvPr/>
            </p:nvSpPr>
            <p:spPr>
              <a:xfrm rot="10800000">
                <a:off x="4392880" y="50155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4FDCF35A-E122-43B6-AD48-4DD8A6268FC6}"/>
                  </a:ext>
                </a:extLst>
              </p:cNvPr>
              <p:cNvSpPr/>
              <p:nvPr/>
            </p:nvSpPr>
            <p:spPr>
              <a:xfrm rot="10800000">
                <a:off x="4269583" y="37443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37CD0373-6A66-48A9-AB26-187B413119FC}"/>
                  </a:ext>
                </a:extLst>
              </p:cNvPr>
              <p:cNvSpPr/>
              <p:nvPr/>
            </p:nvSpPr>
            <p:spPr>
              <a:xfrm rot="10800000">
                <a:off x="4146286" y="748075"/>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10A42938-0C91-449D-926F-F22BDA4B0F9B}"/>
                  </a:ext>
                </a:extLst>
              </p:cNvPr>
              <p:cNvSpPr/>
              <p:nvPr/>
            </p:nvSpPr>
            <p:spPr>
              <a:xfrm rot="10800000">
                <a:off x="4392880" y="99379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4E3591BA-7DC3-4230-BE9A-45BA72410004}"/>
                  </a:ext>
                </a:extLst>
              </p:cNvPr>
              <p:cNvSpPr/>
              <p:nvPr/>
            </p:nvSpPr>
            <p:spPr>
              <a:xfrm rot="10800000">
                <a:off x="4269583" y="867466"/>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1AE8AAD0-CDBF-436E-9334-B614BFA967D7}"/>
                  </a:ext>
                </a:extLst>
              </p:cNvPr>
              <p:cNvSpPr/>
              <p:nvPr/>
            </p:nvSpPr>
            <p:spPr>
              <a:xfrm rot="10800000">
                <a:off x="4146286" y="124211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70D68B1C-3259-4B84-8D08-1D3C2F724D76}"/>
                  </a:ext>
                </a:extLst>
              </p:cNvPr>
              <p:cNvSpPr/>
              <p:nvPr/>
            </p:nvSpPr>
            <p:spPr>
              <a:xfrm rot="10800000">
                <a:off x="4392880" y="1491011"/>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BF666877-DC1E-4629-93D7-5A258C6B23DE}"/>
                  </a:ext>
                </a:extLst>
              </p:cNvPr>
              <p:cNvSpPr/>
              <p:nvPr/>
            </p:nvSpPr>
            <p:spPr>
              <a:xfrm rot="10800000">
                <a:off x="4269583" y="135991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864DEC12-6200-453F-8ED4-712CBD37BD5D}"/>
                  </a:ext>
                </a:extLst>
              </p:cNvPr>
              <p:cNvSpPr/>
              <p:nvPr/>
            </p:nvSpPr>
            <p:spPr>
              <a:xfrm rot="10800000">
                <a:off x="4638817" y="25186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A76F676E-96A5-4BD4-BE04-76639268EBF2}"/>
                  </a:ext>
                </a:extLst>
              </p:cNvPr>
              <p:cNvSpPr/>
              <p:nvPr/>
            </p:nvSpPr>
            <p:spPr>
              <a:xfrm rot="10800000">
                <a:off x="4885338" y="499971"/>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DCD0FE6D-14DD-4F59-88BC-1CE5DAF65414}"/>
                  </a:ext>
                </a:extLst>
              </p:cNvPr>
              <p:cNvSpPr/>
              <p:nvPr/>
            </p:nvSpPr>
            <p:spPr>
              <a:xfrm rot="10800000">
                <a:off x="4762041" y="37443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D2229F07-F9D1-4AFE-A2A9-B0E53831E92E}"/>
                  </a:ext>
                </a:extLst>
              </p:cNvPr>
              <p:cNvSpPr/>
              <p:nvPr/>
            </p:nvSpPr>
            <p:spPr>
              <a:xfrm rot="10800000">
                <a:off x="4392880" y="748075"/>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83C3CE3E-3D51-4094-8164-1217F0DF4524}"/>
                  </a:ext>
                </a:extLst>
              </p:cNvPr>
              <p:cNvSpPr/>
              <p:nvPr/>
            </p:nvSpPr>
            <p:spPr>
              <a:xfrm rot="10800000">
                <a:off x="4889242" y="99545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947CDC15-F1E8-42A7-98B9-DA98CB01D1C9}"/>
                  </a:ext>
                </a:extLst>
              </p:cNvPr>
              <p:cNvSpPr/>
              <p:nvPr/>
            </p:nvSpPr>
            <p:spPr>
              <a:xfrm rot="10800000">
                <a:off x="4762770" y="867539"/>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815F0AD-1DB0-4611-8895-2BA2BD2E81A9}"/>
                  </a:ext>
                </a:extLst>
              </p:cNvPr>
              <p:cNvSpPr/>
              <p:nvPr/>
            </p:nvSpPr>
            <p:spPr>
              <a:xfrm rot="10800000">
                <a:off x="4639473" y="124211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9BD94A05-B68A-4649-893C-2538F49ADFE0}"/>
                  </a:ext>
                </a:extLst>
              </p:cNvPr>
              <p:cNvSpPr/>
              <p:nvPr/>
            </p:nvSpPr>
            <p:spPr>
              <a:xfrm rot="10800000">
                <a:off x="4762770" y="135991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CCB37DEC-5CC2-4F36-B99D-8BB428EFB640}"/>
                  </a:ext>
                </a:extLst>
              </p:cNvPr>
              <p:cNvSpPr/>
              <p:nvPr/>
            </p:nvSpPr>
            <p:spPr>
              <a:xfrm rot="10800000">
                <a:off x="4845527" y="460104"/>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solidFill>
                <a:srgbClr val="FFFFFF"/>
              </a:solidFill>
              <a:ln w="6350" cap="flat">
                <a:solidFill>
                  <a:srgbClr val="FFC279"/>
                </a:solid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F5179E1-3E13-4431-87C6-E0EAE85A76F9}"/>
                  </a:ext>
                </a:extLst>
              </p:cNvPr>
              <p:cNvSpPr/>
              <p:nvPr/>
            </p:nvSpPr>
            <p:spPr>
              <a:xfrm rot="10800000">
                <a:off x="3898089" y="501558"/>
                <a:ext cx="247906" cy="244727"/>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168F3835-2B0E-44E2-9941-0B3F04EA6B6D}"/>
                  </a:ext>
                </a:extLst>
              </p:cNvPr>
              <p:cNvSpPr/>
              <p:nvPr/>
            </p:nvSpPr>
            <p:spPr>
              <a:xfrm rot="10800000">
                <a:off x="3774792" y="37443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B1655213-26DC-4AAE-8F29-F606661C645D}"/>
                  </a:ext>
                </a:extLst>
              </p:cNvPr>
              <p:cNvSpPr/>
              <p:nvPr/>
            </p:nvSpPr>
            <p:spPr>
              <a:xfrm rot="10800000">
                <a:off x="3651495" y="124211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8A903365-C6BD-47CA-9668-EC2F2725D148}"/>
                  </a:ext>
                </a:extLst>
              </p:cNvPr>
              <p:cNvSpPr/>
              <p:nvPr/>
            </p:nvSpPr>
            <p:spPr>
              <a:xfrm rot="10800000">
                <a:off x="3898089" y="1491011"/>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2C23A44C-354D-400E-9594-FA3702E719DA}"/>
                  </a:ext>
                </a:extLst>
              </p:cNvPr>
              <p:cNvSpPr/>
              <p:nvPr/>
            </p:nvSpPr>
            <p:spPr>
              <a:xfrm rot="10800000">
                <a:off x="3774792" y="135991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FCF718F2-293A-4002-8B90-82B91AA36267}"/>
                  </a:ext>
                </a:extLst>
              </p:cNvPr>
              <p:cNvSpPr/>
              <p:nvPr/>
            </p:nvSpPr>
            <p:spPr>
              <a:xfrm rot="10800000">
                <a:off x="3857549" y="460104"/>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solidFill>
                <a:srgbClr val="FFC279"/>
              </a:solidFill>
              <a:ln w="6350" cap="flat">
                <a:solidFill>
                  <a:srgbClr val="FFC279"/>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7EE458E5-B7C5-45E8-9710-040E88ED26A4}"/>
                  </a:ext>
                </a:extLst>
              </p:cNvPr>
              <p:cNvSpPr/>
              <p:nvPr/>
            </p:nvSpPr>
            <p:spPr>
              <a:xfrm rot="10800000">
                <a:off x="3857549" y="1313179"/>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solidFill>
                <a:srgbClr val="FFC279"/>
              </a:solidFill>
              <a:ln w="6350" cap="flat">
                <a:solidFill>
                  <a:srgbClr val="FFC279"/>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AF6B6812-1995-4173-8655-83DD7201499B}"/>
                  </a:ext>
                </a:extLst>
              </p:cNvPr>
              <p:cNvSpPr/>
              <p:nvPr/>
            </p:nvSpPr>
            <p:spPr>
              <a:xfrm rot="10800000">
                <a:off x="4641044" y="491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EB2F05E-6002-46FD-9F9D-EB86631CD0C0}"/>
                  </a:ext>
                </a:extLst>
              </p:cNvPr>
              <p:cNvSpPr/>
              <p:nvPr/>
            </p:nvSpPr>
            <p:spPr>
              <a:xfrm rot="10800000">
                <a:off x="5129671" y="491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E795461-7F93-4189-9832-0FC10B0735E3}"/>
                  </a:ext>
                </a:extLst>
              </p:cNvPr>
              <p:cNvSpPr/>
              <p:nvPr/>
            </p:nvSpPr>
            <p:spPr>
              <a:xfrm rot="10800000">
                <a:off x="2420609" y="252085"/>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28A317E6-68C6-4827-AE34-3FE550DA0FEF}"/>
                  </a:ext>
                </a:extLst>
              </p:cNvPr>
              <p:cNvSpPr/>
              <p:nvPr/>
            </p:nvSpPr>
            <p:spPr>
              <a:xfrm rot="10800000">
                <a:off x="2170913" y="498675"/>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6FF8150B-F775-4918-B892-3F61E25EBE12}"/>
                  </a:ext>
                </a:extLst>
              </p:cNvPr>
              <p:cNvSpPr/>
              <p:nvPr/>
            </p:nvSpPr>
            <p:spPr>
              <a:xfrm rot="10800000">
                <a:off x="2294866" y="37538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9A95F3AF-551B-48B3-B56B-260DFB2C8D2B}"/>
                  </a:ext>
                </a:extLst>
              </p:cNvPr>
              <p:cNvSpPr/>
              <p:nvPr/>
            </p:nvSpPr>
            <p:spPr>
              <a:xfrm rot="10800000">
                <a:off x="2417434" y="74844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B581B45-24C0-42C4-AA2C-1F73D42112FC}"/>
                  </a:ext>
                </a:extLst>
              </p:cNvPr>
              <p:cNvSpPr/>
              <p:nvPr/>
            </p:nvSpPr>
            <p:spPr>
              <a:xfrm rot="10800000">
                <a:off x="2170913" y="995103"/>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E6A8F39-97A8-4A26-95A3-6035551A65E2}"/>
                  </a:ext>
                </a:extLst>
              </p:cNvPr>
              <p:cNvSpPr/>
              <p:nvPr/>
            </p:nvSpPr>
            <p:spPr>
              <a:xfrm rot="10800000">
                <a:off x="2294866" y="868633"/>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A7554BA0-6CE6-42D1-87F1-2E35F9D3251C}"/>
                  </a:ext>
                </a:extLst>
              </p:cNvPr>
              <p:cNvSpPr/>
              <p:nvPr/>
            </p:nvSpPr>
            <p:spPr>
              <a:xfrm rot="10800000">
                <a:off x="1924320" y="74844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E0CFF1A-61FE-4DE7-AC34-B0EDB6B4BEAD}"/>
                  </a:ext>
                </a:extLst>
              </p:cNvPr>
              <p:cNvSpPr/>
              <p:nvPr/>
            </p:nvSpPr>
            <p:spPr>
              <a:xfrm rot="10800000">
                <a:off x="1677799" y="995103"/>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9E4D26A-0D4C-4F06-938A-79300F4781BC}"/>
                  </a:ext>
                </a:extLst>
              </p:cNvPr>
              <p:cNvSpPr/>
              <p:nvPr/>
            </p:nvSpPr>
            <p:spPr>
              <a:xfrm rot="10800000">
                <a:off x="1801752" y="868633"/>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9547569-7907-4A3F-83A3-B8366A3FF048}"/>
                  </a:ext>
                </a:extLst>
              </p:cNvPr>
              <p:cNvSpPr/>
              <p:nvPr/>
            </p:nvSpPr>
            <p:spPr>
              <a:xfrm rot="10800000">
                <a:off x="2378206" y="951315"/>
                <a:ext cx="80205" cy="80204"/>
              </a:xfrm>
              <a:custGeom>
                <a:avLst/>
                <a:gdLst>
                  <a:gd name="connsiteX0" fmla="*/ 2585 w 80204"/>
                  <a:gd name="connsiteY0" fmla="*/ 2585 h 80203"/>
                  <a:gd name="connsiteX1" fmla="*/ 82790 w 80204"/>
                  <a:gd name="connsiteY1" fmla="*/ 2585 h 80203"/>
                  <a:gd name="connsiteX2" fmla="*/ 82790 w 80204"/>
                  <a:gd name="connsiteY2" fmla="*/ 82789 h 80203"/>
                  <a:gd name="connsiteX3" fmla="*/ 2585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2585"/>
                    </a:moveTo>
                    <a:lnTo>
                      <a:pt x="82790" y="2585"/>
                    </a:lnTo>
                    <a:lnTo>
                      <a:pt x="82790" y="82789"/>
                    </a:lnTo>
                    <a:lnTo>
                      <a:pt x="2585" y="82789"/>
                    </a:lnTo>
                    <a:close/>
                  </a:path>
                </a:pathLst>
              </a:custGeom>
              <a:solidFill>
                <a:srgbClr val="FFC279"/>
              </a:solidFill>
              <a:ln w="6350" cap="flat">
                <a:solidFill>
                  <a:srgbClr val="FFC279"/>
                </a:solid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11062482-6F5F-46AA-82DD-E32C3D5E7EF4}"/>
                  </a:ext>
                </a:extLst>
              </p:cNvPr>
              <p:cNvSpPr/>
              <p:nvPr/>
            </p:nvSpPr>
            <p:spPr>
              <a:xfrm rot="10800000">
                <a:off x="2913796" y="469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31EE2B1C-EDBA-4F27-873E-69582FE7F715}"/>
                  </a:ext>
                </a:extLst>
              </p:cNvPr>
              <p:cNvSpPr/>
              <p:nvPr/>
            </p:nvSpPr>
            <p:spPr>
              <a:xfrm rot="10800000">
                <a:off x="2667129" y="25128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A8C2FB44-4D35-4FB4-9768-8483EF74742A}"/>
                  </a:ext>
                </a:extLst>
              </p:cNvPr>
              <p:cNvSpPr/>
              <p:nvPr/>
            </p:nvSpPr>
            <p:spPr>
              <a:xfrm rot="10800000">
                <a:off x="2913723" y="500975"/>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887E6326-A791-40F5-8F1F-87AEF5AB844F}"/>
                  </a:ext>
                </a:extLst>
              </p:cNvPr>
              <p:cNvSpPr/>
              <p:nvPr/>
            </p:nvSpPr>
            <p:spPr>
              <a:xfrm rot="10800000">
                <a:off x="2787251" y="37392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6C43708-81A7-4F80-94D8-1857D929272C}"/>
                  </a:ext>
                </a:extLst>
              </p:cNvPr>
              <p:cNvSpPr/>
              <p:nvPr/>
            </p:nvSpPr>
            <p:spPr>
              <a:xfrm rot="10800000">
                <a:off x="3406983" y="4766"/>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5319E7E-339D-4990-8FD2-FC493840842A}"/>
                  </a:ext>
                </a:extLst>
              </p:cNvPr>
              <p:cNvSpPr/>
              <p:nvPr/>
            </p:nvSpPr>
            <p:spPr>
              <a:xfrm rot="10800000">
                <a:off x="3160389" y="25128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B547554-2D03-45C0-AB58-FB2CBBC3FCA9}"/>
                  </a:ext>
                </a:extLst>
              </p:cNvPr>
              <p:cNvSpPr/>
              <p:nvPr/>
            </p:nvSpPr>
            <p:spPr>
              <a:xfrm rot="10800000">
                <a:off x="3408570" y="500975"/>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01F6445F-3421-46CD-8339-20420242AA1C}"/>
                  </a:ext>
                </a:extLst>
              </p:cNvPr>
              <p:cNvSpPr/>
              <p:nvPr/>
            </p:nvSpPr>
            <p:spPr>
              <a:xfrm rot="10800000">
                <a:off x="3280438" y="373849"/>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FC84FB9B-AFD3-4678-9D78-313694670F98}"/>
                  </a:ext>
                </a:extLst>
              </p:cNvPr>
              <p:cNvSpPr/>
              <p:nvPr/>
            </p:nvSpPr>
            <p:spPr>
              <a:xfrm rot="10800000">
                <a:off x="3157579" y="1114421"/>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rgbClr val="FFC279"/>
                </a:solid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4FEF3844-04C0-4D5B-8399-264FEFB0C575}"/>
                  </a:ext>
                </a:extLst>
              </p:cNvPr>
              <p:cNvSpPr/>
              <p:nvPr/>
            </p:nvSpPr>
            <p:spPr>
              <a:xfrm rot="10800000">
                <a:off x="3404027" y="867758"/>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rgbClr val="FFC279"/>
                </a:solid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852D45CB-C4F1-4412-87BA-A3CC984F88A7}"/>
                  </a:ext>
                </a:extLst>
              </p:cNvPr>
              <p:cNvSpPr/>
              <p:nvPr/>
            </p:nvSpPr>
            <p:spPr>
              <a:xfrm rot="10800000">
                <a:off x="3280074" y="991126"/>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rgbClr val="FFC279"/>
                </a:solid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00428FC5-7317-4EDE-B696-C6CC616EFA61}"/>
                  </a:ext>
                </a:extLst>
              </p:cNvPr>
              <p:cNvSpPr/>
              <p:nvPr/>
            </p:nvSpPr>
            <p:spPr>
              <a:xfrm>
                <a:off x="2787251"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4B8E2CDE-1B99-4818-8B22-1D0D5F8F4302}"/>
                  </a:ext>
                </a:extLst>
              </p:cNvPr>
              <p:cNvSpPr/>
              <p:nvPr/>
            </p:nvSpPr>
            <p:spPr>
              <a:xfrm>
                <a:off x="3276805"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4B53CCE1-6CFB-4F01-9016-C1D262603383}"/>
                  </a:ext>
                </a:extLst>
              </p:cNvPr>
              <p:cNvSpPr/>
              <p:nvPr/>
            </p:nvSpPr>
            <p:spPr>
              <a:xfrm>
                <a:off x="4019755"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29017543-C1A4-45D2-816F-AF6D760B3A93}"/>
                  </a:ext>
                </a:extLst>
              </p:cNvPr>
              <p:cNvSpPr/>
              <p:nvPr/>
            </p:nvSpPr>
            <p:spPr>
              <a:xfrm>
                <a:off x="4515055"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7952E5CF-81B6-4E9B-BDE0-1D5DFE2DEF64}"/>
                  </a:ext>
                </a:extLst>
              </p:cNvPr>
              <p:cNvSpPr/>
              <p:nvPr/>
            </p:nvSpPr>
            <p:spPr>
              <a:xfrm>
                <a:off x="5000830"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id="{0435282F-05F4-4C0A-9F32-E82E48533341}"/>
                </a:ext>
              </a:extLst>
            </p:cNvPr>
            <p:cNvCxnSpPr/>
            <p:nvPr userDrawn="1"/>
          </p:nvCxnSpPr>
          <p:spPr>
            <a:xfrm>
              <a:off x="2705100" y="6350"/>
              <a:ext cx="2909888" cy="0"/>
            </a:xfrm>
            <a:prstGeom prst="line">
              <a:avLst/>
            </a:prstGeom>
            <a:ln w="12700">
              <a:solidFill>
                <a:srgbClr val="DE7C00"/>
              </a:solidFill>
            </a:ln>
          </p:spPr>
          <p:style>
            <a:lnRef idx="1">
              <a:schemeClr val="accent1"/>
            </a:lnRef>
            <a:fillRef idx="0">
              <a:schemeClr val="accent1"/>
            </a:fillRef>
            <a:effectRef idx="0">
              <a:schemeClr val="accent1"/>
            </a:effectRef>
            <a:fontRef idx="minor">
              <a:schemeClr val="tx1"/>
            </a:fontRef>
          </p:style>
        </p:cxnSp>
      </p:grpSp>
      <p:sp>
        <p:nvSpPr>
          <p:cNvPr id="75" name="Text Placeholder 74">
            <a:extLst>
              <a:ext uri="{FF2B5EF4-FFF2-40B4-BE49-F238E27FC236}">
                <a16:creationId xmlns:a16="http://schemas.microsoft.com/office/drawing/2014/main" id="{837A12AC-5C6C-44CA-A3B8-0C22721F44A1}"/>
              </a:ext>
            </a:extLst>
          </p:cNvPr>
          <p:cNvSpPr>
            <a:spLocks noGrp="1"/>
          </p:cNvSpPr>
          <p:nvPr>
            <p:ph type="body" sz="quarter" idx="10"/>
          </p:nvPr>
        </p:nvSpPr>
        <p:spPr>
          <a:xfrm>
            <a:off x="0" y="0"/>
            <a:ext cx="8430322" cy="3776546"/>
          </a:xfrm>
          <a:prstGeom prst="rect">
            <a:avLst/>
          </a:prstGeom>
        </p:spPr>
        <p:txBody>
          <a:bodyPr lIns="914400" tIns="2743200"/>
          <a:lstStyle>
            <a:lvl1pPr marL="0" indent="0">
              <a:buNone/>
              <a:defRPr lang="en-US" sz="5400" b="1" kern="1200" spc="-100" dirty="0">
                <a:solidFill>
                  <a:prstClr val="white"/>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3" name="Text Placeholder 2">
            <a:extLst>
              <a:ext uri="{FF2B5EF4-FFF2-40B4-BE49-F238E27FC236}">
                <a16:creationId xmlns:a16="http://schemas.microsoft.com/office/drawing/2014/main" id="{019B81A1-F5B3-4C00-BBA9-F6A1C6411353}"/>
              </a:ext>
            </a:extLst>
          </p:cNvPr>
          <p:cNvSpPr>
            <a:spLocks noGrp="1"/>
          </p:cNvSpPr>
          <p:nvPr>
            <p:ph type="body" sz="quarter" idx="11" hasCustomPrompt="1"/>
          </p:nvPr>
        </p:nvSpPr>
        <p:spPr>
          <a:xfrm>
            <a:off x="-1" y="3344717"/>
            <a:ext cx="4334107" cy="825848"/>
          </a:xfrm>
          <a:prstGeom prst="rect">
            <a:avLst/>
          </a:prstGeom>
        </p:spPr>
        <p:txBody>
          <a:bodyPr lIns="914400" tIns="411480"/>
          <a:lstStyle>
            <a:lvl1pPr marL="0" indent="0">
              <a:buNone/>
              <a:defRPr lang="en-US" sz="2400" b="1" kern="1200" dirty="0" smtClean="0">
                <a:solidFill>
                  <a:prstClr val="black"/>
                </a:solidFill>
                <a:latin typeface="Arial" panose="020B0604020202020204" pitchFamily="34" charset="0"/>
                <a:ea typeface="+mn-ea"/>
                <a:cs typeface="Arial" panose="020B0604020202020204" pitchFamily="34" charset="0"/>
              </a:defRPr>
            </a:lvl1pPr>
          </a:lstStyle>
          <a:p>
            <a:pPr lvl="0"/>
            <a:r>
              <a:rPr lang="en-US" dirty="0"/>
              <a:t>Speaker</a:t>
            </a:r>
          </a:p>
        </p:txBody>
      </p:sp>
      <p:pic>
        <p:nvPicPr>
          <p:cNvPr id="69" name="Picture 68">
            <a:extLst>
              <a:ext uri="{FF2B5EF4-FFF2-40B4-BE49-F238E27FC236}">
                <a16:creationId xmlns:a16="http://schemas.microsoft.com/office/drawing/2014/main" id="{3085B829-175F-49B5-9049-2822A880A0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4772" b="-4969"/>
          <a:stretch/>
        </p:blipFill>
        <p:spPr>
          <a:xfrm>
            <a:off x="9424386" y="6331154"/>
            <a:ext cx="2173394" cy="436866"/>
          </a:xfrm>
          <a:prstGeom prst="rect">
            <a:avLst/>
          </a:prstGeom>
        </p:spPr>
      </p:pic>
    </p:spTree>
    <p:extLst>
      <p:ext uri="{BB962C8B-B14F-4D97-AF65-F5344CB8AC3E}">
        <p14:creationId xmlns:p14="http://schemas.microsoft.com/office/powerpoint/2010/main" val="51427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C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3E44-5891-4EB7-8ABF-924CA09DC8F2}"/>
              </a:ext>
            </a:extLst>
          </p:cNvPr>
          <p:cNvSpPr>
            <a:spLocks noGrp="1"/>
          </p:cNvSpPr>
          <p:nvPr>
            <p:ph type="title"/>
          </p:nvPr>
        </p:nvSpPr>
        <p:spPr>
          <a:xfrm>
            <a:off x="0" y="0"/>
            <a:ext cx="12192000" cy="1325563"/>
          </a:xfrm>
          <a:prstGeom prst="rect">
            <a:avLst/>
          </a:prstGeom>
        </p:spPr>
        <p:txBody>
          <a:bodyPr lIns="411480" tIns="365760" rIns="411480"/>
          <a:lstStyle>
            <a:lvl1pPr>
              <a:defRPr kumimoji="0" lang="en-US" sz="3600" b="1" i="0" u="none" strike="noStrike" cap="none" spc="-50" normalizeH="0" baseline="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defRPr>
            </a:lvl1pPr>
          </a:lstStyle>
          <a:p>
            <a:pPr marL="0" marR="0" lvl="0" indent="0" fontAlgn="auto">
              <a:spcAft>
                <a:spcPts val="0"/>
              </a:spcAft>
              <a:buClrTx/>
              <a:buSzTx/>
              <a:buFontTx/>
              <a:tabLst/>
            </a:pPr>
            <a:r>
              <a:rPr lang="en-US" dirty="0"/>
              <a:t>Click to edit Master title style</a:t>
            </a:r>
          </a:p>
        </p:txBody>
      </p:sp>
      <p:sp>
        <p:nvSpPr>
          <p:cNvPr id="15" name="Text Placeholder 14">
            <a:extLst>
              <a:ext uri="{FF2B5EF4-FFF2-40B4-BE49-F238E27FC236}">
                <a16:creationId xmlns:a16="http://schemas.microsoft.com/office/drawing/2014/main" id="{9C31B92C-039C-40B5-9CB7-BE699F72A267}"/>
              </a:ext>
            </a:extLst>
          </p:cNvPr>
          <p:cNvSpPr>
            <a:spLocks noGrp="1"/>
          </p:cNvSpPr>
          <p:nvPr>
            <p:ph type="body" sz="quarter" idx="11"/>
          </p:nvPr>
        </p:nvSpPr>
        <p:spPr>
          <a:xfrm>
            <a:off x="0" y="764260"/>
            <a:ext cx="12192000" cy="2228850"/>
          </a:xfrm>
          <a:prstGeom prst="rect">
            <a:avLst/>
          </a:prstGeom>
        </p:spPr>
        <p:txBody>
          <a:bodyPr lIns="411480" tIns="411480" rIns="411480" bIns="411480"/>
          <a:lstStyle>
            <a:lvl1pPr marL="342900" indent="-342900">
              <a:spcBef>
                <a:spcPts val="1500"/>
              </a:spcBef>
              <a:buClr>
                <a:srgbClr val="DE7C00"/>
              </a:buClr>
              <a:buFont typeface="Wingdings" panose="05000000000000000000" pitchFamily="2" charset="2"/>
              <a:buChar char="§"/>
              <a:defRPr sz="3200">
                <a:latin typeface="Arial" panose="020B0604020202020204" pitchFamily="34" charset="0"/>
                <a:cs typeface="Arial" panose="020B0604020202020204" pitchFamily="34" charset="0"/>
              </a:defRPr>
            </a:lvl1pPr>
            <a:lvl2pPr marL="625475" indent="-285750">
              <a:spcBef>
                <a:spcPts val="1500"/>
              </a:spcBef>
              <a:buClr>
                <a:srgbClr val="DE7C00"/>
              </a:buClr>
              <a:buFont typeface="Wingdings" panose="05000000000000000000" pitchFamily="2" charset="2"/>
              <a:buChar char="§"/>
              <a:defRPr>
                <a:latin typeface="Arial" panose="020B0604020202020204" pitchFamily="34" charset="0"/>
                <a:cs typeface="Arial" panose="020B0604020202020204" pitchFamily="34" charset="0"/>
              </a:defRPr>
            </a:lvl2pPr>
            <a:lvl3pPr marL="858838" indent="-228600">
              <a:spcBef>
                <a:spcPts val="1500"/>
              </a:spcBef>
              <a:buClr>
                <a:srgbClr val="DE7C00"/>
              </a:buClr>
              <a:buFont typeface="Wingdings" panose="05000000000000000000" pitchFamily="2" charset="2"/>
              <a:buChar char="§"/>
              <a:defRPr>
                <a:latin typeface="Arial" panose="020B0604020202020204" pitchFamily="34"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47457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FCR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3E44-5891-4EB7-8ABF-924CA09DC8F2}"/>
              </a:ext>
            </a:extLst>
          </p:cNvPr>
          <p:cNvSpPr>
            <a:spLocks noGrp="1"/>
          </p:cNvSpPr>
          <p:nvPr>
            <p:ph type="title"/>
          </p:nvPr>
        </p:nvSpPr>
        <p:spPr>
          <a:xfrm>
            <a:off x="0" y="0"/>
            <a:ext cx="12192000" cy="1325563"/>
          </a:xfrm>
          <a:prstGeom prst="rect">
            <a:avLst/>
          </a:prstGeom>
        </p:spPr>
        <p:txBody>
          <a:bodyPr lIns="411480" tIns="365760" rIns="411480"/>
          <a:lstStyle>
            <a:lvl1pPr>
              <a:defRPr kumimoji="0" lang="en-US" sz="3600" b="1" i="0" u="none" strike="noStrike" cap="none" spc="-50" normalizeH="0" baseline="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defRPr>
            </a:lvl1pPr>
          </a:lstStyle>
          <a:p>
            <a:pPr marL="0" marR="0" lvl="0" indent="0" fontAlgn="auto">
              <a:spcAft>
                <a:spcPts val="0"/>
              </a:spcAft>
              <a:buClrTx/>
              <a:buSzTx/>
              <a:buFontTx/>
              <a:tabLst/>
            </a:pPr>
            <a:r>
              <a:rPr lang="en-US" dirty="0"/>
              <a:t>Click to edit Master title style</a:t>
            </a:r>
          </a:p>
        </p:txBody>
      </p:sp>
    </p:spTree>
    <p:extLst>
      <p:ext uri="{BB962C8B-B14F-4D97-AF65-F5344CB8AC3E}">
        <p14:creationId xmlns:p14="http://schemas.microsoft.com/office/powerpoint/2010/main" val="329955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FCR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064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6A636E5-F5A4-4F6A-9B75-F081D6F3BE55}"/>
              </a:ext>
            </a:extLst>
          </p:cNvPr>
          <p:cNvGrpSpPr/>
          <p:nvPr userDrawn="1"/>
        </p:nvGrpSpPr>
        <p:grpSpPr>
          <a:xfrm>
            <a:off x="-714375" y="-361950"/>
            <a:ext cx="13443547" cy="7534275"/>
            <a:chOff x="-714375" y="-361950"/>
            <a:chExt cx="13443547" cy="7534275"/>
          </a:xfrm>
        </p:grpSpPr>
        <p:cxnSp>
          <p:nvCxnSpPr>
            <p:cNvPr id="4" name="Straight Connector 3">
              <a:extLst>
                <a:ext uri="{FF2B5EF4-FFF2-40B4-BE49-F238E27FC236}">
                  <a16:creationId xmlns:a16="http://schemas.microsoft.com/office/drawing/2014/main" id="{27B9A6AA-0B54-47C0-AF3E-904CC8F47508}"/>
                </a:ext>
              </a:extLst>
            </p:cNvPr>
            <p:cNvCxnSpPr/>
            <p:nvPr userDrawn="1"/>
          </p:nvCxnSpPr>
          <p:spPr>
            <a:xfrm>
              <a:off x="-669956" y="6063728"/>
              <a:ext cx="13399128" cy="0"/>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918C1D1-9899-4F5B-96E7-FCFCBCC58E37}"/>
                </a:ext>
              </a:extLst>
            </p:cNvPr>
            <p:cNvGrpSpPr/>
            <p:nvPr userDrawn="1"/>
          </p:nvGrpSpPr>
          <p:grpSpPr>
            <a:xfrm>
              <a:off x="-714375" y="-361950"/>
              <a:ext cx="13443547" cy="7534275"/>
              <a:chOff x="-714375" y="-361950"/>
              <a:chExt cx="13443547" cy="7534275"/>
            </a:xfrm>
          </p:grpSpPr>
          <p:grpSp>
            <p:nvGrpSpPr>
              <p:cNvPr id="6" name="Group 5">
                <a:extLst>
                  <a:ext uri="{FF2B5EF4-FFF2-40B4-BE49-F238E27FC236}">
                    <a16:creationId xmlns:a16="http://schemas.microsoft.com/office/drawing/2014/main" id="{DEE48AE5-7A70-48C0-9112-CAC5B79BF4BF}"/>
                  </a:ext>
                </a:extLst>
              </p:cNvPr>
              <p:cNvGrpSpPr/>
              <p:nvPr userDrawn="1"/>
            </p:nvGrpSpPr>
            <p:grpSpPr>
              <a:xfrm>
                <a:off x="-714375" y="-361950"/>
                <a:ext cx="13109575" cy="7534275"/>
                <a:chOff x="-714375" y="-361950"/>
                <a:chExt cx="13109575" cy="7534275"/>
              </a:xfrm>
            </p:grpSpPr>
            <p:cxnSp>
              <p:nvCxnSpPr>
                <p:cNvPr id="10" name="Straight Connector 9">
                  <a:extLst>
                    <a:ext uri="{FF2B5EF4-FFF2-40B4-BE49-F238E27FC236}">
                      <a16:creationId xmlns:a16="http://schemas.microsoft.com/office/drawing/2014/main" id="{12F92522-B6FE-4A49-89E1-DF36404FE506}"/>
                    </a:ext>
                  </a:extLst>
                </p:cNvPr>
                <p:cNvCxnSpPr/>
                <p:nvPr/>
              </p:nvCxnSpPr>
              <p:spPr>
                <a:xfrm>
                  <a:off x="11780520" y="-361950"/>
                  <a:ext cx="0" cy="7534275"/>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85CF0FB-A422-4C26-A387-D260659D1B0F}"/>
                    </a:ext>
                  </a:extLst>
                </p:cNvPr>
                <p:cNvCxnSpPr/>
                <p:nvPr/>
              </p:nvCxnSpPr>
              <p:spPr>
                <a:xfrm>
                  <a:off x="411480" y="-361950"/>
                  <a:ext cx="0" cy="7534275"/>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DBDE3F-FA0A-4A7E-9F28-97435C200F67}"/>
                    </a:ext>
                  </a:extLst>
                </p:cNvPr>
                <p:cNvCxnSpPr>
                  <a:cxnSpLocks/>
                </p:cNvCxnSpPr>
                <p:nvPr/>
              </p:nvCxnSpPr>
              <p:spPr>
                <a:xfrm>
                  <a:off x="-714375" y="205740"/>
                  <a:ext cx="13109575"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42F535-C79E-4101-80C5-08DE7DD74211}"/>
                    </a:ext>
                  </a:extLst>
                </p:cNvPr>
                <p:cNvCxnSpPr>
                  <a:cxnSpLocks/>
                </p:cNvCxnSpPr>
                <p:nvPr/>
              </p:nvCxnSpPr>
              <p:spPr>
                <a:xfrm>
                  <a:off x="-714375" y="6652260"/>
                  <a:ext cx="13109575"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0D95F22D-1371-4165-B0A6-E2F217612569}"/>
                  </a:ext>
                </a:extLst>
              </p:cNvPr>
              <p:cNvCxnSpPr/>
              <p:nvPr userDrawn="1"/>
            </p:nvCxnSpPr>
            <p:spPr>
              <a:xfrm>
                <a:off x="-669956" y="416456"/>
                <a:ext cx="13399128" cy="0"/>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40FE53-5A54-42C2-89CF-81088AF6BA70}"/>
                  </a:ext>
                </a:extLst>
              </p:cNvPr>
              <p:cNvCxnSpPr/>
              <p:nvPr userDrawn="1"/>
            </p:nvCxnSpPr>
            <p:spPr>
              <a:xfrm>
                <a:off x="-669956" y="1347798"/>
                <a:ext cx="13399128" cy="0"/>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BD513D1-BD48-4D86-9946-D6565A4D2D36}"/>
                  </a:ext>
                </a:extLst>
              </p:cNvPr>
              <p:cNvSpPr/>
              <p:nvPr userDrawn="1"/>
            </p:nvSpPr>
            <p:spPr>
              <a:xfrm>
                <a:off x="8563658" y="-1"/>
                <a:ext cx="411480" cy="5126133"/>
              </a:xfrm>
              <a:prstGeom prst="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461462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CR 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325563"/>
          </a:xfrm>
          <a:prstGeom prst="rect">
            <a:avLst/>
          </a:prstGeom>
        </p:spPr>
        <p:txBody>
          <a:bodyPr lIns="411480" tIns="914400" rIns="411480"/>
          <a:lstStyle>
            <a:lvl1pPr>
              <a:defRPr lang="en-US" sz="3600" b="1" kern="1200" spc="-100" baseline="0" dirty="0">
                <a:solidFill>
                  <a:schemeClr val="tx1">
                    <a:lumMod val="75000"/>
                    <a:lumOff val="25000"/>
                  </a:schemeClr>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0" y="1355726"/>
            <a:ext cx="12192000" cy="4351339"/>
          </a:xfrm>
          <a:prstGeom prst="rect">
            <a:avLst/>
          </a:prstGeom>
        </p:spPr>
        <p:txBody>
          <a:bodyPr lIns="411480" tIns="411480" rIns="411480" bIns="411480"/>
          <a:lstStyle>
            <a:lvl1pPr marL="292100" indent="-292100">
              <a:buClr>
                <a:srgbClr val="DE7C00"/>
              </a:buClr>
              <a:buFont typeface="Wingdings" panose="05000000000000000000" pitchFamily="2" charset="2"/>
              <a:buChar char="§"/>
              <a:defRPr spc="-20" baseline="0">
                <a:latin typeface="Arial" panose="020B0604020202020204" pitchFamily="34" charset="0"/>
                <a:cs typeface="Arial" panose="020B0604020202020204" pitchFamily="34" charset="0"/>
              </a:defRPr>
            </a:lvl1pPr>
            <a:lvl2pPr marL="571500" indent="-279400">
              <a:spcBef>
                <a:spcPts val="1200"/>
              </a:spcBef>
              <a:buClr>
                <a:srgbClr val="DE7C00"/>
              </a:buClr>
              <a:buFont typeface="Wingdings" panose="05000000000000000000" pitchFamily="2" charset="2"/>
              <a:buChar char="§"/>
              <a:defRPr spc="-20" baseline="0">
                <a:latin typeface="Arial" panose="020B0604020202020204" pitchFamily="34" charset="0"/>
                <a:cs typeface="Arial" panose="020B0604020202020204" pitchFamily="34" charset="0"/>
              </a:defRPr>
            </a:lvl2pPr>
            <a:lvl3pPr marL="800100" indent="-228600">
              <a:spcBef>
                <a:spcPts val="1200"/>
              </a:spcBef>
              <a:buClr>
                <a:srgbClr val="DE7C00"/>
              </a:buClr>
              <a:buFont typeface="Wingdings" panose="05000000000000000000" pitchFamily="2" charset="2"/>
              <a:buChar char="§"/>
              <a:defRPr spc="-20" baseline="0">
                <a:latin typeface="Arial" panose="020B0604020202020204" pitchFamily="34" charset="0"/>
                <a:cs typeface="Arial" panose="020B0604020202020204" pitchFamily="34" charset="0"/>
              </a:defRPr>
            </a:lvl3pPr>
            <a:lvl4pPr marL="1028700" indent="-228600">
              <a:buClr>
                <a:srgbClr val="DE7C00"/>
              </a:buClr>
              <a:buFont typeface="Wingdings" panose="05000000000000000000" pitchFamily="2" charset="2"/>
              <a:buChar char="§"/>
              <a:defRPr spc="-20" baseline="0">
                <a:latin typeface="Arial" panose="020B0604020202020204" pitchFamily="34" charset="0"/>
                <a:cs typeface="Arial" panose="020B0604020202020204" pitchFamily="34" charset="0"/>
              </a:defRPr>
            </a:lvl4pPr>
            <a:lvl5pPr marL="2057400" indent="-228600">
              <a:buClr>
                <a:srgbClr val="DE7C00"/>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Text Placeholder 9">
            <a:extLst>
              <a:ext uri="{FF2B5EF4-FFF2-40B4-BE49-F238E27FC236}">
                <a16:creationId xmlns:a16="http://schemas.microsoft.com/office/drawing/2014/main" id="{FB6704E3-61F8-41FB-B895-C0B1B7097390}"/>
              </a:ext>
            </a:extLst>
          </p:cNvPr>
          <p:cNvSpPr>
            <a:spLocks noGrp="1"/>
          </p:cNvSpPr>
          <p:nvPr>
            <p:ph type="body" sz="quarter" idx="10"/>
          </p:nvPr>
        </p:nvSpPr>
        <p:spPr>
          <a:xfrm>
            <a:off x="0" y="6317857"/>
            <a:ext cx="12192000" cy="493981"/>
          </a:xfrm>
          <a:prstGeom prst="rect">
            <a:avLst/>
          </a:prstGeom>
          <a:noFill/>
        </p:spPr>
        <p:txBody>
          <a:bodyPr lIns="411480" tIns="182880" rIns="2743200" bIns="182880" anchor="ctr" anchorCtr="0">
            <a:spAutoFit/>
          </a:bodyPr>
          <a:lstStyle>
            <a:lvl1pPr marL="0" indent="0">
              <a:buNone/>
              <a:defRPr sz="900">
                <a:latin typeface="Arial" panose="020B0604020202020204" pitchFamily="34" charset="0"/>
                <a:cs typeface="Arial" panose="020B0604020202020204" pitchFamily="34" charset="0"/>
              </a:defRPr>
            </a:lvl1pPr>
            <a:lvl2pPr marL="457200" indent="0">
              <a:buNone/>
              <a:defRPr sz="900">
                <a:latin typeface="Arial" panose="020B0604020202020204" pitchFamily="34" charset="0"/>
                <a:cs typeface="Arial" panose="020B0604020202020204" pitchFamily="34" charset="0"/>
              </a:defRPr>
            </a:lvl2pPr>
            <a:lvl3pPr marL="914400" indent="0">
              <a:buNone/>
              <a:defRPr sz="900">
                <a:latin typeface="Arial" panose="020B0604020202020204" pitchFamily="34" charset="0"/>
                <a:cs typeface="Arial" panose="020B0604020202020204" pitchFamily="34" charset="0"/>
              </a:defRPr>
            </a:lvl3pPr>
            <a:lvl4pPr marL="1371600" indent="0">
              <a:buNone/>
              <a:defRPr sz="900">
                <a:latin typeface="Arial" panose="020B0604020202020204" pitchFamily="34" charset="0"/>
                <a:cs typeface="Arial" panose="020B0604020202020204" pitchFamily="34" charset="0"/>
              </a:defRPr>
            </a:lvl4pPr>
            <a:lvl5pPr marL="1828800" indent="0">
              <a:buNone/>
              <a:defRPr sz="9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18753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FCR_Section Title">
    <p:bg>
      <p:bgPr>
        <a:solidFill>
          <a:srgbClr val="DE7C00"/>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A43C669-AFE7-4982-85EF-6794A04815E7}"/>
              </a:ext>
            </a:extLst>
          </p:cNvPr>
          <p:cNvGrpSpPr/>
          <p:nvPr userDrawn="1"/>
        </p:nvGrpSpPr>
        <p:grpSpPr>
          <a:xfrm>
            <a:off x="8254811" y="2381"/>
            <a:ext cx="3937189" cy="1736532"/>
            <a:chOff x="1677799" y="2381"/>
            <a:chExt cx="3937189" cy="1736532"/>
          </a:xfrm>
        </p:grpSpPr>
        <p:grpSp>
          <p:nvGrpSpPr>
            <p:cNvPr id="12" name="Group 11">
              <a:extLst>
                <a:ext uri="{FF2B5EF4-FFF2-40B4-BE49-F238E27FC236}">
                  <a16:creationId xmlns:a16="http://schemas.microsoft.com/office/drawing/2014/main" id="{646E34FD-C4EB-4A56-AC32-79B83C8BA08B}"/>
                </a:ext>
              </a:extLst>
            </p:cNvPr>
            <p:cNvGrpSpPr/>
            <p:nvPr userDrawn="1"/>
          </p:nvGrpSpPr>
          <p:grpSpPr>
            <a:xfrm>
              <a:off x="1677799" y="2381"/>
              <a:ext cx="3699778" cy="1736532"/>
              <a:chOff x="1677799" y="2381"/>
              <a:chExt cx="3699778" cy="1736532"/>
            </a:xfrm>
          </p:grpSpPr>
          <p:sp>
            <p:nvSpPr>
              <p:cNvPr id="14" name="Freeform: Shape 13">
                <a:extLst>
                  <a:ext uri="{FF2B5EF4-FFF2-40B4-BE49-F238E27FC236}">
                    <a16:creationId xmlns:a16="http://schemas.microsoft.com/office/drawing/2014/main" id="{66AA3BF8-A50F-42B5-B180-7BCBFCF94120}"/>
                  </a:ext>
                </a:extLst>
              </p:cNvPr>
              <p:cNvSpPr/>
              <p:nvPr/>
            </p:nvSpPr>
            <p:spPr>
              <a:xfrm rot="10800000">
                <a:off x="3896776" y="5787"/>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2D75C5D-4CD3-4261-B7DD-96BA05EEE9D3}"/>
                  </a:ext>
                </a:extLst>
              </p:cNvPr>
              <p:cNvSpPr/>
              <p:nvPr/>
            </p:nvSpPr>
            <p:spPr>
              <a:xfrm rot="10800000">
                <a:off x="4146286" y="25186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DCD4E1A-5575-4D18-9355-DC149EF528B2}"/>
                  </a:ext>
                </a:extLst>
              </p:cNvPr>
              <p:cNvSpPr/>
              <p:nvPr/>
            </p:nvSpPr>
            <p:spPr>
              <a:xfrm rot="10800000">
                <a:off x="4392880" y="50155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4FDCF35A-E122-43B6-AD48-4DD8A6268FC6}"/>
                  </a:ext>
                </a:extLst>
              </p:cNvPr>
              <p:cNvSpPr/>
              <p:nvPr/>
            </p:nvSpPr>
            <p:spPr>
              <a:xfrm rot="10800000">
                <a:off x="4269583" y="37443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37CD0373-6A66-48A9-AB26-187B413119FC}"/>
                  </a:ext>
                </a:extLst>
              </p:cNvPr>
              <p:cNvSpPr/>
              <p:nvPr/>
            </p:nvSpPr>
            <p:spPr>
              <a:xfrm rot="10800000">
                <a:off x="4146286" y="748075"/>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10A42938-0C91-449D-926F-F22BDA4B0F9B}"/>
                  </a:ext>
                </a:extLst>
              </p:cNvPr>
              <p:cNvSpPr/>
              <p:nvPr/>
            </p:nvSpPr>
            <p:spPr>
              <a:xfrm rot="10800000">
                <a:off x="4392880" y="99379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4E3591BA-7DC3-4230-BE9A-45BA72410004}"/>
                  </a:ext>
                </a:extLst>
              </p:cNvPr>
              <p:cNvSpPr/>
              <p:nvPr/>
            </p:nvSpPr>
            <p:spPr>
              <a:xfrm rot="10800000">
                <a:off x="4269583" y="867466"/>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1AE8AAD0-CDBF-436E-9334-B614BFA967D7}"/>
                  </a:ext>
                </a:extLst>
              </p:cNvPr>
              <p:cNvSpPr/>
              <p:nvPr/>
            </p:nvSpPr>
            <p:spPr>
              <a:xfrm rot="10800000">
                <a:off x="4146286" y="124211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70D68B1C-3259-4B84-8D08-1D3C2F724D76}"/>
                  </a:ext>
                </a:extLst>
              </p:cNvPr>
              <p:cNvSpPr/>
              <p:nvPr/>
            </p:nvSpPr>
            <p:spPr>
              <a:xfrm rot="10800000">
                <a:off x="4392880" y="1491011"/>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BF666877-DC1E-4629-93D7-5A258C6B23DE}"/>
                  </a:ext>
                </a:extLst>
              </p:cNvPr>
              <p:cNvSpPr/>
              <p:nvPr/>
            </p:nvSpPr>
            <p:spPr>
              <a:xfrm rot="10800000">
                <a:off x="4269583" y="135991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864DEC12-6200-453F-8ED4-712CBD37BD5D}"/>
                  </a:ext>
                </a:extLst>
              </p:cNvPr>
              <p:cNvSpPr/>
              <p:nvPr/>
            </p:nvSpPr>
            <p:spPr>
              <a:xfrm rot="10800000">
                <a:off x="4638817" y="25186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A76F676E-96A5-4BD4-BE04-76639268EBF2}"/>
                  </a:ext>
                </a:extLst>
              </p:cNvPr>
              <p:cNvSpPr/>
              <p:nvPr/>
            </p:nvSpPr>
            <p:spPr>
              <a:xfrm rot="10800000">
                <a:off x="4885338" y="499971"/>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DCD0FE6D-14DD-4F59-88BC-1CE5DAF65414}"/>
                  </a:ext>
                </a:extLst>
              </p:cNvPr>
              <p:cNvSpPr/>
              <p:nvPr/>
            </p:nvSpPr>
            <p:spPr>
              <a:xfrm rot="10800000">
                <a:off x="4762041" y="37443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D2229F07-F9D1-4AFE-A2A9-B0E53831E92E}"/>
                  </a:ext>
                </a:extLst>
              </p:cNvPr>
              <p:cNvSpPr/>
              <p:nvPr/>
            </p:nvSpPr>
            <p:spPr>
              <a:xfrm rot="10800000">
                <a:off x="4392880" y="748075"/>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83C3CE3E-3D51-4094-8164-1217F0DF4524}"/>
                  </a:ext>
                </a:extLst>
              </p:cNvPr>
              <p:cNvSpPr/>
              <p:nvPr/>
            </p:nvSpPr>
            <p:spPr>
              <a:xfrm rot="10800000">
                <a:off x="4889242" y="99545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947CDC15-F1E8-42A7-98B9-DA98CB01D1C9}"/>
                  </a:ext>
                </a:extLst>
              </p:cNvPr>
              <p:cNvSpPr/>
              <p:nvPr/>
            </p:nvSpPr>
            <p:spPr>
              <a:xfrm rot="10800000">
                <a:off x="4762770" y="867539"/>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815F0AD-1DB0-4611-8895-2BA2BD2E81A9}"/>
                  </a:ext>
                </a:extLst>
              </p:cNvPr>
              <p:cNvSpPr/>
              <p:nvPr/>
            </p:nvSpPr>
            <p:spPr>
              <a:xfrm rot="10800000">
                <a:off x="4639473" y="124211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9BD94A05-B68A-4649-893C-2538F49ADFE0}"/>
                  </a:ext>
                </a:extLst>
              </p:cNvPr>
              <p:cNvSpPr/>
              <p:nvPr/>
            </p:nvSpPr>
            <p:spPr>
              <a:xfrm rot="10800000">
                <a:off x="4762770" y="135991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CCB37DEC-5CC2-4F36-B99D-8BB428EFB640}"/>
                  </a:ext>
                </a:extLst>
              </p:cNvPr>
              <p:cNvSpPr/>
              <p:nvPr/>
            </p:nvSpPr>
            <p:spPr>
              <a:xfrm rot="10800000">
                <a:off x="4845527" y="460104"/>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solidFill>
                <a:srgbClr val="FFFFFF"/>
              </a:solidFill>
              <a:ln w="6350" cap="flat">
                <a:solidFill>
                  <a:srgbClr val="FFC279"/>
                </a:solid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F5179E1-3E13-4431-87C6-E0EAE85A76F9}"/>
                  </a:ext>
                </a:extLst>
              </p:cNvPr>
              <p:cNvSpPr/>
              <p:nvPr/>
            </p:nvSpPr>
            <p:spPr>
              <a:xfrm rot="10800000">
                <a:off x="3898089" y="501558"/>
                <a:ext cx="247906" cy="244727"/>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168F3835-2B0E-44E2-9941-0B3F04EA6B6D}"/>
                  </a:ext>
                </a:extLst>
              </p:cNvPr>
              <p:cNvSpPr/>
              <p:nvPr/>
            </p:nvSpPr>
            <p:spPr>
              <a:xfrm rot="10800000">
                <a:off x="3774792" y="37443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B1655213-26DC-4AAE-8F29-F606661C645D}"/>
                  </a:ext>
                </a:extLst>
              </p:cNvPr>
              <p:cNvSpPr/>
              <p:nvPr/>
            </p:nvSpPr>
            <p:spPr>
              <a:xfrm rot="10800000">
                <a:off x="3651495" y="124211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8A903365-C6BD-47CA-9668-EC2F2725D148}"/>
                  </a:ext>
                </a:extLst>
              </p:cNvPr>
              <p:cNvSpPr/>
              <p:nvPr/>
            </p:nvSpPr>
            <p:spPr>
              <a:xfrm rot="10800000">
                <a:off x="3898089" y="1491011"/>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2C23A44C-354D-400E-9594-FA3702E719DA}"/>
                  </a:ext>
                </a:extLst>
              </p:cNvPr>
              <p:cNvSpPr/>
              <p:nvPr/>
            </p:nvSpPr>
            <p:spPr>
              <a:xfrm rot="10800000">
                <a:off x="3774792" y="1359917"/>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FCF718F2-293A-4002-8B90-82B91AA36267}"/>
                  </a:ext>
                </a:extLst>
              </p:cNvPr>
              <p:cNvSpPr/>
              <p:nvPr/>
            </p:nvSpPr>
            <p:spPr>
              <a:xfrm rot="10800000">
                <a:off x="3857549" y="460104"/>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solidFill>
                <a:srgbClr val="FFC279"/>
              </a:solidFill>
              <a:ln w="6350" cap="flat">
                <a:solidFill>
                  <a:srgbClr val="FFC279"/>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7EE458E5-B7C5-45E8-9710-040E88ED26A4}"/>
                  </a:ext>
                </a:extLst>
              </p:cNvPr>
              <p:cNvSpPr/>
              <p:nvPr/>
            </p:nvSpPr>
            <p:spPr>
              <a:xfrm rot="10800000">
                <a:off x="3857549" y="1313179"/>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solidFill>
                <a:srgbClr val="FFC279"/>
              </a:solidFill>
              <a:ln w="6350" cap="flat">
                <a:solidFill>
                  <a:srgbClr val="FFC279"/>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AF6B6812-1995-4173-8655-83DD7201499B}"/>
                  </a:ext>
                </a:extLst>
              </p:cNvPr>
              <p:cNvSpPr/>
              <p:nvPr/>
            </p:nvSpPr>
            <p:spPr>
              <a:xfrm rot="10800000">
                <a:off x="4641044" y="491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EB2F05E-6002-46FD-9F9D-EB86631CD0C0}"/>
                  </a:ext>
                </a:extLst>
              </p:cNvPr>
              <p:cNvSpPr/>
              <p:nvPr/>
            </p:nvSpPr>
            <p:spPr>
              <a:xfrm rot="10800000">
                <a:off x="5129671" y="491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E795461-7F93-4189-9832-0FC10B0735E3}"/>
                  </a:ext>
                </a:extLst>
              </p:cNvPr>
              <p:cNvSpPr/>
              <p:nvPr/>
            </p:nvSpPr>
            <p:spPr>
              <a:xfrm rot="10800000">
                <a:off x="2420609" y="252085"/>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28A317E6-68C6-4827-AE34-3FE550DA0FEF}"/>
                  </a:ext>
                </a:extLst>
              </p:cNvPr>
              <p:cNvSpPr/>
              <p:nvPr/>
            </p:nvSpPr>
            <p:spPr>
              <a:xfrm rot="10800000">
                <a:off x="2170913" y="498675"/>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6FF8150B-F775-4918-B892-3F61E25EBE12}"/>
                  </a:ext>
                </a:extLst>
              </p:cNvPr>
              <p:cNvSpPr/>
              <p:nvPr/>
            </p:nvSpPr>
            <p:spPr>
              <a:xfrm rot="10800000">
                <a:off x="2294866" y="37538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9A95F3AF-551B-48B3-B56B-260DFB2C8D2B}"/>
                  </a:ext>
                </a:extLst>
              </p:cNvPr>
              <p:cNvSpPr/>
              <p:nvPr/>
            </p:nvSpPr>
            <p:spPr>
              <a:xfrm rot="10800000">
                <a:off x="2417434" y="74844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B581B45-24C0-42C4-AA2C-1F73D42112FC}"/>
                  </a:ext>
                </a:extLst>
              </p:cNvPr>
              <p:cNvSpPr/>
              <p:nvPr/>
            </p:nvSpPr>
            <p:spPr>
              <a:xfrm rot="10800000">
                <a:off x="2170913" y="995103"/>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E6A8F39-97A8-4A26-95A3-6035551A65E2}"/>
                  </a:ext>
                </a:extLst>
              </p:cNvPr>
              <p:cNvSpPr/>
              <p:nvPr/>
            </p:nvSpPr>
            <p:spPr>
              <a:xfrm rot="10800000">
                <a:off x="2294866" y="868633"/>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A7554BA0-6CE6-42D1-87F1-2E35F9D3251C}"/>
                  </a:ext>
                </a:extLst>
              </p:cNvPr>
              <p:cNvSpPr/>
              <p:nvPr/>
            </p:nvSpPr>
            <p:spPr>
              <a:xfrm rot="10800000">
                <a:off x="1924320" y="74844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E0CFF1A-61FE-4DE7-AC34-B0EDB6B4BEAD}"/>
                  </a:ext>
                </a:extLst>
              </p:cNvPr>
              <p:cNvSpPr/>
              <p:nvPr/>
            </p:nvSpPr>
            <p:spPr>
              <a:xfrm rot="10800000">
                <a:off x="1677799" y="995103"/>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9E4D26A-0D4C-4F06-938A-79300F4781BC}"/>
                  </a:ext>
                </a:extLst>
              </p:cNvPr>
              <p:cNvSpPr/>
              <p:nvPr/>
            </p:nvSpPr>
            <p:spPr>
              <a:xfrm rot="10800000">
                <a:off x="1801752" y="868633"/>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rgbClr val="FFC279"/>
                </a:solid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9547569-7907-4A3F-83A3-B8366A3FF048}"/>
                  </a:ext>
                </a:extLst>
              </p:cNvPr>
              <p:cNvSpPr/>
              <p:nvPr/>
            </p:nvSpPr>
            <p:spPr>
              <a:xfrm rot="10800000">
                <a:off x="2378206" y="951315"/>
                <a:ext cx="80205" cy="80204"/>
              </a:xfrm>
              <a:custGeom>
                <a:avLst/>
                <a:gdLst>
                  <a:gd name="connsiteX0" fmla="*/ 2585 w 80204"/>
                  <a:gd name="connsiteY0" fmla="*/ 2585 h 80203"/>
                  <a:gd name="connsiteX1" fmla="*/ 82790 w 80204"/>
                  <a:gd name="connsiteY1" fmla="*/ 2585 h 80203"/>
                  <a:gd name="connsiteX2" fmla="*/ 82790 w 80204"/>
                  <a:gd name="connsiteY2" fmla="*/ 82789 h 80203"/>
                  <a:gd name="connsiteX3" fmla="*/ 2585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2585"/>
                    </a:moveTo>
                    <a:lnTo>
                      <a:pt x="82790" y="2585"/>
                    </a:lnTo>
                    <a:lnTo>
                      <a:pt x="82790" y="82789"/>
                    </a:lnTo>
                    <a:lnTo>
                      <a:pt x="2585" y="82789"/>
                    </a:lnTo>
                    <a:close/>
                  </a:path>
                </a:pathLst>
              </a:custGeom>
              <a:solidFill>
                <a:srgbClr val="FFC279"/>
              </a:solidFill>
              <a:ln w="6350" cap="flat">
                <a:solidFill>
                  <a:srgbClr val="FFC279"/>
                </a:solid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11062482-6F5F-46AA-82DD-E32C3D5E7EF4}"/>
                  </a:ext>
                </a:extLst>
              </p:cNvPr>
              <p:cNvSpPr/>
              <p:nvPr/>
            </p:nvSpPr>
            <p:spPr>
              <a:xfrm rot="10800000">
                <a:off x="2913796" y="469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31EE2B1C-EDBA-4F27-873E-69582FE7F715}"/>
                  </a:ext>
                </a:extLst>
              </p:cNvPr>
              <p:cNvSpPr/>
              <p:nvPr/>
            </p:nvSpPr>
            <p:spPr>
              <a:xfrm rot="10800000">
                <a:off x="2667129" y="25128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A8C2FB44-4D35-4FB4-9768-8483EF74742A}"/>
                  </a:ext>
                </a:extLst>
              </p:cNvPr>
              <p:cNvSpPr/>
              <p:nvPr/>
            </p:nvSpPr>
            <p:spPr>
              <a:xfrm rot="10800000">
                <a:off x="2913723" y="500975"/>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887E6326-A791-40F5-8F1F-87AEF5AB844F}"/>
                  </a:ext>
                </a:extLst>
              </p:cNvPr>
              <p:cNvSpPr/>
              <p:nvPr/>
            </p:nvSpPr>
            <p:spPr>
              <a:xfrm rot="10800000">
                <a:off x="2787251" y="37392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6C43708-81A7-4F80-94D8-1857D929272C}"/>
                  </a:ext>
                </a:extLst>
              </p:cNvPr>
              <p:cNvSpPr/>
              <p:nvPr/>
            </p:nvSpPr>
            <p:spPr>
              <a:xfrm rot="10800000">
                <a:off x="3406983" y="4766"/>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5319E7E-339D-4990-8FD2-FC493840842A}"/>
                  </a:ext>
                </a:extLst>
              </p:cNvPr>
              <p:cNvSpPr/>
              <p:nvPr/>
            </p:nvSpPr>
            <p:spPr>
              <a:xfrm rot="10800000">
                <a:off x="3160389" y="25128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B547554-2D03-45C0-AB58-FB2CBBC3FCA9}"/>
                  </a:ext>
                </a:extLst>
              </p:cNvPr>
              <p:cNvSpPr/>
              <p:nvPr/>
            </p:nvSpPr>
            <p:spPr>
              <a:xfrm rot="10800000">
                <a:off x="3408570" y="500975"/>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01F6445F-3421-46CD-8339-20420242AA1C}"/>
                  </a:ext>
                </a:extLst>
              </p:cNvPr>
              <p:cNvSpPr/>
              <p:nvPr/>
            </p:nvSpPr>
            <p:spPr>
              <a:xfrm rot="10800000">
                <a:off x="3280438" y="373849"/>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rgbClr val="FFC279"/>
                </a:solid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FC84FB9B-AFD3-4678-9D78-313694670F98}"/>
                  </a:ext>
                </a:extLst>
              </p:cNvPr>
              <p:cNvSpPr/>
              <p:nvPr/>
            </p:nvSpPr>
            <p:spPr>
              <a:xfrm rot="10800000">
                <a:off x="3157579" y="1114421"/>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rgbClr val="FFC279"/>
                </a:solid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4FEF3844-04C0-4D5B-8399-264FEFB0C575}"/>
                  </a:ext>
                </a:extLst>
              </p:cNvPr>
              <p:cNvSpPr/>
              <p:nvPr/>
            </p:nvSpPr>
            <p:spPr>
              <a:xfrm rot="10800000">
                <a:off x="3404027" y="867758"/>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rgbClr val="FFC279"/>
                </a:solid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852D45CB-C4F1-4412-87BA-A3CC984F88A7}"/>
                  </a:ext>
                </a:extLst>
              </p:cNvPr>
              <p:cNvSpPr/>
              <p:nvPr/>
            </p:nvSpPr>
            <p:spPr>
              <a:xfrm rot="10800000">
                <a:off x="3280074" y="991126"/>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rgbClr val="FFC279"/>
                </a:solid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00428FC5-7317-4EDE-B696-C6CC616EFA61}"/>
                  </a:ext>
                </a:extLst>
              </p:cNvPr>
              <p:cNvSpPr/>
              <p:nvPr/>
            </p:nvSpPr>
            <p:spPr>
              <a:xfrm>
                <a:off x="2787251"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4B8E2CDE-1B99-4818-8B22-1D0D5F8F4302}"/>
                  </a:ext>
                </a:extLst>
              </p:cNvPr>
              <p:cNvSpPr/>
              <p:nvPr/>
            </p:nvSpPr>
            <p:spPr>
              <a:xfrm>
                <a:off x="3276805"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4B53CCE1-6CFB-4F01-9016-C1D262603383}"/>
                  </a:ext>
                </a:extLst>
              </p:cNvPr>
              <p:cNvSpPr/>
              <p:nvPr/>
            </p:nvSpPr>
            <p:spPr>
              <a:xfrm>
                <a:off x="4019755"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29017543-C1A4-45D2-816F-AF6D760B3A93}"/>
                  </a:ext>
                </a:extLst>
              </p:cNvPr>
              <p:cNvSpPr/>
              <p:nvPr/>
            </p:nvSpPr>
            <p:spPr>
              <a:xfrm>
                <a:off x="4515055"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7952E5CF-81B6-4E9B-BDE0-1D5DFE2DEF64}"/>
                  </a:ext>
                </a:extLst>
              </p:cNvPr>
              <p:cNvSpPr/>
              <p:nvPr/>
            </p:nvSpPr>
            <p:spPr>
              <a:xfrm>
                <a:off x="5000830" y="2381"/>
                <a:ext cx="250031" cy="121444"/>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rgbClr val="FF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id="{0435282F-05F4-4C0A-9F32-E82E48533341}"/>
                </a:ext>
              </a:extLst>
            </p:cNvPr>
            <p:cNvCxnSpPr/>
            <p:nvPr userDrawn="1"/>
          </p:nvCxnSpPr>
          <p:spPr>
            <a:xfrm>
              <a:off x="2705100" y="6350"/>
              <a:ext cx="2909888" cy="0"/>
            </a:xfrm>
            <a:prstGeom prst="line">
              <a:avLst/>
            </a:prstGeom>
            <a:ln w="12700">
              <a:solidFill>
                <a:srgbClr val="DE7C00"/>
              </a:solidFill>
            </a:ln>
          </p:spPr>
          <p:style>
            <a:lnRef idx="1">
              <a:schemeClr val="accent1"/>
            </a:lnRef>
            <a:fillRef idx="0">
              <a:schemeClr val="accent1"/>
            </a:fillRef>
            <a:effectRef idx="0">
              <a:schemeClr val="accent1"/>
            </a:effectRef>
            <a:fontRef idx="minor">
              <a:schemeClr val="tx1"/>
            </a:fontRef>
          </p:style>
        </p:cxnSp>
      </p:grpSp>
      <p:sp>
        <p:nvSpPr>
          <p:cNvPr id="75" name="Text Placeholder 74">
            <a:extLst>
              <a:ext uri="{FF2B5EF4-FFF2-40B4-BE49-F238E27FC236}">
                <a16:creationId xmlns:a16="http://schemas.microsoft.com/office/drawing/2014/main" id="{837A12AC-5C6C-44CA-A3B8-0C22721F44A1}"/>
              </a:ext>
            </a:extLst>
          </p:cNvPr>
          <p:cNvSpPr>
            <a:spLocks noGrp="1"/>
          </p:cNvSpPr>
          <p:nvPr>
            <p:ph type="body" sz="quarter" idx="10"/>
          </p:nvPr>
        </p:nvSpPr>
        <p:spPr>
          <a:xfrm>
            <a:off x="0" y="-1"/>
            <a:ext cx="12192000" cy="6858001"/>
          </a:xfrm>
          <a:prstGeom prst="rect">
            <a:avLst/>
          </a:prstGeom>
        </p:spPr>
        <p:txBody>
          <a:bodyPr lIns="0" tIns="0" rIns="0" bIns="0" anchor="ctr"/>
          <a:lstStyle>
            <a:lvl1pPr marL="0" indent="0" algn="ctr">
              <a:buNone/>
              <a:defRPr lang="en-US" sz="5400" b="1" kern="1200" spc="-100" dirty="0">
                <a:solidFill>
                  <a:prstClr val="white"/>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10272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C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3E44-5891-4EB7-8ABF-924CA09DC8F2}"/>
              </a:ext>
            </a:extLst>
          </p:cNvPr>
          <p:cNvSpPr>
            <a:spLocks noGrp="1"/>
          </p:cNvSpPr>
          <p:nvPr>
            <p:ph type="title"/>
          </p:nvPr>
        </p:nvSpPr>
        <p:spPr>
          <a:xfrm>
            <a:off x="0" y="0"/>
            <a:ext cx="12192000" cy="1325563"/>
          </a:xfrm>
          <a:prstGeom prst="rect">
            <a:avLst/>
          </a:prstGeom>
        </p:spPr>
        <p:txBody>
          <a:bodyPr lIns="411480" tIns="365760" rIns="411480"/>
          <a:lstStyle>
            <a:lvl1pPr>
              <a:defRPr kumimoji="0" lang="en-US" sz="3800" b="1" i="0" u="none" strike="noStrike" cap="none" spc="-100" normalizeH="0" baseline="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defRPr>
            </a:lvl1pPr>
          </a:lstStyle>
          <a:p>
            <a:pPr marL="0" marR="0" lvl="0" indent="0" fontAlgn="auto">
              <a:spcAft>
                <a:spcPts val="0"/>
              </a:spcAft>
              <a:buClrTx/>
              <a:buSzTx/>
              <a:buFontTx/>
              <a:tabLst/>
            </a:pPr>
            <a:r>
              <a:rPr lang="en-US" dirty="0"/>
              <a:t>Click to edit Master title style</a:t>
            </a:r>
          </a:p>
        </p:txBody>
      </p:sp>
      <p:sp>
        <p:nvSpPr>
          <p:cNvPr id="13" name="Text Placeholder 12">
            <a:extLst>
              <a:ext uri="{FF2B5EF4-FFF2-40B4-BE49-F238E27FC236}">
                <a16:creationId xmlns:a16="http://schemas.microsoft.com/office/drawing/2014/main" id="{AE25DD6E-3549-412A-B262-EC624C5F2701}"/>
              </a:ext>
            </a:extLst>
          </p:cNvPr>
          <p:cNvSpPr>
            <a:spLocks noGrp="1"/>
          </p:cNvSpPr>
          <p:nvPr>
            <p:ph type="body" sz="quarter" idx="10" hasCustomPrompt="1"/>
          </p:nvPr>
        </p:nvSpPr>
        <p:spPr>
          <a:xfrm>
            <a:off x="0" y="5777974"/>
            <a:ext cx="9842500" cy="507831"/>
          </a:xfrm>
          <a:prstGeom prst="rect">
            <a:avLst/>
          </a:prstGeom>
          <a:noFill/>
        </p:spPr>
        <p:txBody>
          <a:bodyPr lIns="411480" tIns="182880" rIns="2743200" bIns="182880" anchor="ctr" anchorCtr="0">
            <a:spAutoFit/>
          </a:bodyPr>
          <a:lstStyle>
            <a:lvl1pPr marL="0" indent="0">
              <a:buNone/>
              <a:defRPr kumimoji="0" lang="en-US" sz="1000" b="0" i="0" u="none" strike="noStrike"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defRPr>
            </a:lvl1pPr>
          </a:lstStyle>
          <a:p>
            <a:pPr marL="228600" marR="0" lvl="0" indent="-228600" fontAlgn="auto">
              <a:spcAft>
                <a:spcPts val="0"/>
              </a:spcAft>
              <a:buClrTx/>
              <a:buSzTx/>
              <a:tabLst/>
            </a:pPr>
            <a:r>
              <a:rPr lang="en-US" dirty="0" err="1"/>
              <a:t>xxxxxx</a:t>
            </a:r>
            <a:endParaRPr lang="en-US" dirty="0"/>
          </a:p>
        </p:txBody>
      </p:sp>
      <p:sp>
        <p:nvSpPr>
          <p:cNvPr id="15" name="Text Placeholder 14">
            <a:extLst>
              <a:ext uri="{FF2B5EF4-FFF2-40B4-BE49-F238E27FC236}">
                <a16:creationId xmlns:a16="http://schemas.microsoft.com/office/drawing/2014/main" id="{9C31B92C-039C-40B5-9CB7-BE699F72A267}"/>
              </a:ext>
            </a:extLst>
          </p:cNvPr>
          <p:cNvSpPr>
            <a:spLocks noGrp="1"/>
          </p:cNvSpPr>
          <p:nvPr>
            <p:ph type="body" sz="quarter" idx="11"/>
          </p:nvPr>
        </p:nvSpPr>
        <p:spPr>
          <a:xfrm>
            <a:off x="0" y="872490"/>
            <a:ext cx="12192000" cy="2228850"/>
          </a:xfrm>
          <a:prstGeom prst="rect">
            <a:avLst/>
          </a:prstGeom>
        </p:spPr>
        <p:txBody>
          <a:bodyPr lIns="411480" tIns="411480" rIns="411480" bIns="411480"/>
          <a:lstStyle>
            <a:lvl1pPr marL="342900" indent="-342900">
              <a:spcBef>
                <a:spcPts val="1500"/>
              </a:spcBef>
              <a:buClr>
                <a:srgbClr val="DE7C00"/>
              </a:buClr>
              <a:buFont typeface="Wingdings" panose="05000000000000000000" pitchFamily="2" charset="2"/>
              <a:buChar char="§"/>
              <a:defRPr sz="3200">
                <a:latin typeface="Arial" panose="020B0604020202020204" pitchFamily="34" charset="0"/>
                <a:cs typeface="Arial" panose="020B0604020202020204" pitchFamily="34" charset="0"/>
              </a:defRPr>
            </a:lvl1pPr>
            <a:lvl2pPr marL="625475" indent="-285750">
              <a:spcBef>
                <a:spcPts val="1500"/>
              </a:spcBef>
              <a:buClr>
                <a:srgbClr val="DE7C00"/>
              </a:buClr>
              <a:buFont typeface="Wingdings" panose="05000000000000000000" pitchFamily="2" charset="2"/>
              <a:buChar char="§"/>
              <a:defRPr>
                <a:latin typeface="Arial" panose="020B0604020202020204" pitchFamily="34" charset="0"/>
                <a:cs typeface="Arial" panose="020B0604020202020204" pitchFamily="34" charset="0"/>
              </a:defRPr>
            </a:lvl2pPr>
            <a:lvl3pPr marL="858838" indent="-228600">
              <a:spcBef>
                <a:spcPts val="1500"/>
              </a:spcBef>
              <a:buClr>
                <a:srgbClr val="DE7C00"/>
              </a:buClr>
              <a:buFont typeface="Wingdings" panose="05000000000000000000" pitchFamily="2" charset="2"/>
              <a:buChar char="§"/>
              <a:defRPr>
                <a:latin typeface="Arial" panose="020B0604020202020204" pitchFamily="34"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6619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FCR Title and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3E44-5891-4EB7-8ABF-924CA09DC8F2}"/>
              </a:ext>
            </a:extLst>
          </p:cNvPr>
          <p:cNvSpPr>
            <a:spLocks noGrp="1"/>
          </p:cNvSpPr>
          <p:nvPr>
            <p:ph type="title"/>
          </p:nvPr>
        </p:nvSpPr>
        <p:spPr>
          <a:xfrm>
            <a:off x="0" y="0"/>
            <a:ext cx="12192000" cy="1325563"/>
          </a:xfrm>
          <a:prstGeom prst="rect">
            <a:avLst/>
          </a:prstGeom>
        </p:spPr>
        <p:txBody>
          <a:bodyPr lIns="411480" tIns="365760" rIns="411480"/>
          <a:lstStyle>
            <a:lvl1pPr>
              <a:defRPr kumimoji="0" lang="en-US" sz="3800" b="1" i="0" u="none" strike="noStrike" cap="none" spc="-100" normalizeH="0" baseline="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defRPr>
            </a:lvl1pPr>
          </a:lstStyle>
          <a:p>
            <a:pPr marL="0" marR="0" lvl="0" indent="0" fontAlgn="auto">
              <a:spcAft>
                <a:spcPts val="0"/>
              </a:spcAft>
              <a:buClrTx/>
              <a:buSzTx/>
              <a:buFontTx/>
              <a:tabLst/>
            </a:pPr>
            <a:r>
              <a:rPr lang="en-US" dirty="0"/>
              <a:t>Click to edit Master title style</a:t>
            </a:r>
          </a:p>
        </p:txBody>
      </p:sp>
      <p:sp>
        <p:nvSpPr>
          <p:cNvPr id="13" name="Text Placeholder 12">
            <a:extLst>
              <a:ext uri="{FF2B5EF4-FFF2-40B4-BE49-F238E27FC236}">
                <a16:creationId xmlns:a16="http://schemas.microsoft.com/office/drawing/2014/main" id="{AE25DD6E-3549-412A-B262-EC624C5F2701}"/>
              </a:ext>
            </a:extLst>
          </p:cNvPr>
          <p:cNvSpPr>
            <a:spLocks noGrp="1"/>
          </p:cNvSpPr>
          <p:nvPr>
            <p:ph type="body" sz="quarter" idx="10" hasCustomPrompt="1"/>
          </p:nvPr>
        </p:nvSpPr>
        <p:spPr>
          <a:xfrm>
            <a:off x="0" y="5767814"/>
            <a:ext cx="9842500" cy="507831"/>
          </a:xfrm>
          <a:prstGeom prst="rect">
            <a:avLst/>
          </a:prstGeom>
          <a:noFill/>
        </p:spPr>
        <p:txBody>
          <a:bodyPr lIns="411480" tIns="182880" rIns="2743200" bIns="182880" anchor="ctr" anchorCtr="0">
            <a:spAutoFit/>
          </a:bodyPr>
          <a:lstStyle>
            <a:lvl1pPr marL="0" indent="0">
              <a:buNone/>
              <a:defRPr kumimoji="0" lang="en-US" sz="1000" b="0" i="0" u="none" strike="noStrike"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defRPr>
            </a:lvl1pPr>
          </a:lstStyle>
          <a:p>
            <a:pPr marL="228600" marR="0" lvl="0" indent="-228600" fontAlgn="auto">
              <a:spcAft>
                <a:spcPts val="0"/>
              </a:spcAft>
              <a:buClrTx/>
              <a:buSzTx/>
              <a:tabLst/>
            </a:pPr>
            <a:r>
              <a:rPr lang="en-US" dirty="0" err="1"/>
              <a:t>xxxxxx</a:t>
            </a:r>
            <a:endParaRPr lang="en-US" dirty="0"/>
          </a:p>
        </p:txBody>
      </p:sp>
      <p:sp>
        <p:nvSpPr>
          <p:cNvPr id="15" name="Text Placeholder 14">
            <a:extLst>
              <a:ext uri="{FF2B5EF4-FFF2-40B4-BE49-F238E27FC236}">
                <a16:creationId xmlns:a16="http://schemas.microsoft.com/office/drawing/2014/main" id="{9C31B92C-039C-40B5-9CB7-BE699F72A267}"/>
              </a:ext>
            </a:extLst>
          </p:cNvPr>
          <p:cNvSpPr>
            <a:spLocks noGrp="1"/>
          </p:cNvSpPr>
          <p:nvPr>
            <p:ph type="body" sz="quarter" idx="11"/>
          </p:nvPr>
        </p:nvSpPr>
        <p:spPr>
          <a:xfrm>
            <a:off x="0" y="1339850"/>
            <a:ext cx="5447489" cy="2228850"/>
          </a:xfrm>
          <a:prstGeom prst="rect">
            <a:avLst/>
          </a:prstGeom>
        </p:spPr>
        <p:txBody>
          <a:bodyPr lIns="411480" tIns="411480" rIns="411480" bIns="411480"/>
          <a:lstStyle>
            <a:lvl1pPr marL="342900" indent="-342900">
              <a:spcBef>
                <a:spcPts val="1500"/>
              </a:spcBef>
              <a:buClr>
                <a:srgbClr val="DE7C00"/>
              </a:buClr>
              <a:buFont typeface="Wingdings" panose="05000000000000000000" pitchFamily="2" charset="2"/>
              <a:buChar char="§"/>
              <a:defRPr sz="3200">
                <a:latin typeface="Arial" panose="020B0604020202020204" pitchFamily="34" charset="0"/>
                <a:cs typeface="Arial" panose="020B0604020202020204" pitchFamily="34" charset="0"/>
              </a:defRPr>
            </a:lvl1pPr>
            <a:lvl2pPr marL="625475" indent="-285750">
              <a:spcBef>
                <a:spcPts val="1500"/>
              </a:spcBef>
              <a:buClr>
                <a:srgbClr val="DE7C00"/>
              </a:buClr>
              <a:buFont typeface="Wingdings" panose="05000000000000000000" pitchFamily="2" charset="2"/>
              <a:buChar char="§"/>
              <a:defRPr>
                <a:latin typeface="Arial" panose="020B0604020202020204" pitchFamily="34" charset="0"/>
                <a:cs typeface="Arial" panose="020B0604020202020204" pitchFamily="34" charset="0"/>
              </a:defRPr>
            </a:lvl2pPr>
            <a:lvl3pPr marL="858838" indent="-228600">
              <a:spcBef>
                <a:spcPts val="1500"/>
              </a:spcBef>
              <a:buClr>
                <a:srgbClr val="DE7C00"/>
              </a:buClr>
              <a:buFont typeface="Wingdings" panose="05000000000000000000" pitchFamily="2" charset="2"/>
              <a:buChar char="§"/>
              <a:defRPr>
                <a:latin typeface="Arial" panose="020B0604020202020204" pitchFamily="34"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5" name="Text Placeholder 14">
            <a:extLst>
              <a:ext uri="{FF2B5EF4-FFF2-40B4-BE49-F238E27FC236}">
                <a16:creationId xmlns:a16="http://schemas.microsoft.com/office/drawing/2014/main" id="{9F6493B0-771A-4EF7-A427-4F535225DD6F}"/>
              </a:ext>
            </a:extLst>
          </p:cNvPr>
          <p:cNvSpPr>
            <a:spLocks noGrp="1"/>
          </p:cNvSpPr>
          <p:nvPr>
            <p:ph type="body" sz="quarter" idx="12"/>
          </p:nvPr>
        </p:nvSpPr>
        <p:spPr>
          <a:xfrm>
            <a:off x="6096000" y="1339850"/>
            <a:ext cx="6096000" cy="2228850"/>
          </a:xfrm>
          <a:prstGeom prst="rect">
            <a:avLst/>
          </a:prstGeom>
        </p:spPr>
        <p:txBody>
          <a:bodyPr lIns="411480" tIns="411480" rIns="411480" bIns="411480"/>
          <a:lstStyle>
            <a:lvl1pPr marL="342900" indent="-342900">
              <a:spcBef>
                <a:spcPts val="1500"/>
              </a:spcBef>
              <a:buClr>
                <a:srgbClr val="DE7C00"/>
              </a:buClr>
              <a:buFont typeface="Wingdings" panose="05000000000000000000" pitchFamily="2" charset="2"/>
              <a:buChar char="§"/>
              <a:defRPr sz="3200">
                <a:latin typeface="Arial" panose="020B0604020202020204" pitchFamily="34" charset="0"/>
                <a:cs typeface="Arial" panose="020B0604020202020204" pitchFamily="34" charset="0"/>
              </a:defRPr>
            </a:lvl1pPr>
            <a:lvl2pPr marL="625475" indent="-285750">
              <a:spcBef>
                <a:spcPts val="1500"/>
              </a:spcBef>
              <a:buClr>
                <a:srgbClr val="DE7C00"/>
              </a:buClr>
              <a:buFont typeface="Wingdings" panose="05000000000000000000" pitchFamily="2" charset="2"/>
              <a:buChar char="§"/>
              <a:defRPr>
                <a:latin typeface="Arial" panose="020B0604020202020204" pitchFamily="34" charset="0"/>
                <a:cs typeface="Arial" panose="020B0604020202020204" pitchFamily="34" charset="0"/>
              </a:defRPr>
            </a:lvl2pPr>
            <a:lvl3pPr marL="858838" indent="-228600">
              <a:spcBef>
                <a:spcPts val="1500"/>
              </a:spcBef>
              <a:buClr>
                <a:srgbClr val="DE7C00"/>
              </a:buClr>
              <a:buFont typeface="Wingdings" panose="05000000000000000000" pitchFamily="2" charset="2"/>
              <a:buChar char="§"/>
              <a:defRPr>
                <a:latin typeface="Arial" panose="020B0604020202020204" pitchFamily="34"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5430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FCR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3E44-5891-4EB7-8ABF-924CA09DC8F2}"/>
              </a:ext>
            </a:extLst>
          </p:cNvPr>
          <p:cNvSpPr>
            <a:spLocks noGrp="1"/>
          </p:cNvSpPr>
          <p:nvPr>
            <p:ph type="title"/>
          </p:nvPr>
        </p:nvSpPr>
        <p:spPr>
          <a:xfrm>
            <a:off x="0" y="0"/>
            <a:ext cx="12192000" cy="1325563"/>
          </a:xfrm>
          <a:prstGeom prst="rect">
            <a:avLst/>
          </a:prstGeom>
        </p:spPr>
        <p:txBody>
          <a:bodyPr lIns="411480" tIns="365760" rIns="411480"/>
          <a:lstStyle>
            <a:lvl1pPr>
              <a:defRPr kumimoji="0" lang="en-US" sz="3800" b="1" i="0" u="none" strike="noStrike" cap="none" spc="-100" normalizeH="0" baseline="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defRPr>
            </a:lvl1pPr>
          </a:lstStyle>
          <a:p>
            <a:pPr marL="0" marR="0" lvl="0" indent="0" fontAlgn="auto">
              <a:spcAft>
                <a:spcPts val="0"/>
              </a:spcAft>
              <a:buClrTx/>
              <a:buSzTx/>
              <a:buFontTx/>
              <a:tabLst/>
            </a:pPr>
            <a:r>
              <a:rPr lang="en-US" dirty="0"/>
              <a:t>Click to edit Master title style</a:t>
            </a:r>
          </a:p>
        </p:txBody>
      </p:sp>
      <p:sp>
        <p:nvSpPr>
          <p:cNvPr id="13" name="Text Placeholder 12">
            <a:extLst>
              <a:ext uri="{FF2B5EF4-FFF2-40B4-BE49-F238E27FC236}">
                <a16:creationId xmlns:a16="http://schemas.microsoft.com/office/drawing/2014/main" id="{AE25DD6E-3549-412A-B262-EC624C5F2701}"/>
              </a:ext>
            </a:extLst>
          </p:cNvPr>
          <p:cNvSpPr>
            <a:spLocks noGrp="1"/>
          </p:cNvSpPr>
          <p:nvPr>
            <p:ph type="body" sz="quarter" idx="10" hasCustomPrompt="1"/>
          </p:nvPr>
        </p:nvSpPr>
        <p:spPr>
          <a:xfrm>
            <a:off x="0" y="5767814"/>
            <a:ext cx="9842500" cy="507831"/>
          </a:xfrm>
          <a:prstGeom prst="rect">
            <a:avLst/>
          </a:prstGeom>
          <a:noFill/>
        </p:spPr>
        <p:txBody>
          <a:bodyPr lIns="411480" tIns="182880" rIns="2743200" bIns="182880" anchor="ctr" anchorCtr="0">
            <a:spAutoFit/>
          </a:bodyPr>
          <a:lstStyle>
            <a:lvl1pPr marL="0" indent="0">
              <a:buNone/>
              <a:defRPr kumimoji="0" lang="en-US" sz="1000" b="0" i="0" u="none" strike="noStrike"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defRPr>
            </a:lvl1pPr>
          </a:lstStyle>
          <a:p>
            <a:pPr marL="228600" marR="0" lvl="0" indent="-228600" fontAlgn="auto">
              <a:spcAft>
                <a:spcPts val="0"/>
              </a:spcAft>
              <a:buClrTx/>
              <a:buSzTx/>
              <a:tabLst/>
            </a:pPr>
            <a:r>
              <a:rPr lang="en-US" dirty="0" err="1"/>
              <a:t>xxxxxx</a:t>
            </a:r>
            <a:endParaRPr lang="en-US" dirty="0"/>
          </a:p>
        </p:txBody>
      </p:sp>
    </p:spTree>
    <p:extLst>
      <p:ext uri="{BB962C8B-B14F-4D97-AF65-F5344CB8AC3E}">
        <p14:creationId xmlns:p14="http://schemas.microsoft.com/office/powerpoint/2010/main" val="252263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FCR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67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z_Guides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9ED6D3-3C43-4076-8F70-A02B97E38075}"/>
              </a:ext>
            </a:extLst>
          </p:cNvPr>
          <p:cNvSpPr/>
          <p:nvPr/>
        </p:nvSpPr>
        <p:spPr>
          <a:xfrm>
            <a:off x="11780520" y="0"/>
            <a:ext cx="411480" cy="411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0FC804D-81A8-4F89-ABBE-3D38674A125A}"/>
              </a:ext>
            </a:extLst>
          </p:cNvPr>
          <p:cNvSpPr/>
          <p:nvPr/>
        </p:nvSpPr>
        <p:spPr>
          <a:xfrm>
            <a:off x="0" y="6446520"/>
            <a:ext cx="411480" cy="411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BBF98FF-BDF8-427B-AED4-01C4FFA25498}"/>
              </a:ext>
            </a:extLst>
          </p:cNvPr>
          <p:cNvSpPr/>
          <p:nvPr/>
        </p:nvSpPr>
        <p:spPr>
          <a:xfrm>
            <a:off x="0" y="0"/>
            <a:ext cx="411480" cy="411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2B03392D-BBFB-4322-A7F4-67788CEB379F}"/>
              </a:ext>
            </a:extLst>
          </p:cNvPr>
          <p:cNvGrpSpPr/>
          <p:nvPr userDrawn="1"/>
        </p:nvGrpSpPr>
        <p:grpSpPr>
          <a:xfrm>
            <a:off x="-714375" y="-361950"/>
            <a:ext cx="13109575" cy="7534275"/>
            <a:chOff x="-714375" y="-361950"/>
            <a:chExt cx="13109575" cy="7534275"/>
          </a:xfrm>
        </p:grpSpPr>
        <p:cxnSp>
          <p:nvCxnSpPr>
            <p:cNvPr id="10" name="Straight Connector 9">
              <a:extLst>
                <a:ext uri="{FF2B5EF4-FFF2-40B4-BE49-F238E27FC236}">
                  <a16:creationId xmlns:a16="http://schemas.microsoft.com/office/drawing/2014/main" id="{E1AAD1DE-F42D-44B3-95F3-245EB6D8D326}"/>
                </a:ext>
              </a:extLst>
            </p:cNvPr>
            <p:cNvCxnSpPr/>
            <p:nvPr/>
          </p:nvCxnSpPr>
          <p:spPr>
            <a:xfrm>
              <a:off x="11780520" y="-361950"/>
              <a:ext cx="0" cy="7534275"/>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58304DA-CA47-4929-AE33-A1CBE424E632}"/>
                </a:ext>
              </a:extLst>
            </p:cNvPr>
            <p:cNvCxnSpPr/>
            <p:nvPr/>
          </p:nvCxnSpPr>
          <p:spPr>
            <a:xfrm>
              <a:off x="411480" y="-361950"/>
              <a:ext cx="0" cy="7534275"/>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42CE43-CEA7-4BD4-9A45-C0A18A9A97AD}"/>
                </a:ext>
              </a:extLst>
            </p:cNvPr>
            <p:cNvCxnSpPr>
              <a:cxnSpLocks/>
            </p:cNvCxnSpPr>
            <p:nvPr/>
          </p:nvCxnSpPr>
          <p:spPr>
            <a:xfrm>
              <a:off x="-714375" y="205740"/>
              <a:ext cx="13109575"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7360B8-B842-4F4C-BAA9-A16878DB6923}"/>
                </a:ext>
              </a:extLst>
            </p:cNvPr>
            <p:cNvCxnSpPr>
              <a:cxnSpLocks/>
            </p:cNvCxnSpPr>
            <p:nvPr/>
          </p:nvCxnSpPr>
          <p:spPr>
            <a:xfrm>
              <a:off x="-714375" y="6652260"/>
              <a:ext cx="13109575"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DA1248BE-462E-4F03-B5E9-15456430766D}"/>
              </a:ext>
            </a:extLst>
          </p:cNvPr>
          <p:cNvSpPr txBox="1"/>
          <p:nvPr userDrawn="1"/>
        </p:nvSpPr>
        <p:spPr>
          <a:xfrm>
            <a:off x="3932768" y="2294467"/>
            <a:ext cx="4326465" cy="923330"/>
          </a:xfrm>
          <a:prstGeom prst="rect">
            <a:avLst/>
          </a:prstGeom>
          <a:noFill/>
        </p:spPr>
        <p:txBody>
          <a:bodyPr wrap="square" rtlCol="0">
            <a:spAutoFit/>
          </a:bodyPr>
          <a:lstStyle/>
          <a:p>
            <a:pPr algn="ctr"/>
            <a:r>
              <a:rPr lang="en-US" i="1" dirty="0">
                <a:solidFill>
                  <a:srgbClr val="FF00FF"/>
                </a:solidFill>
              </a:rPr>
              <a:t>This layout is used for storing master grids to help with alignment. It should not be used for any presentation content. </a:t>
            </a:r>
          </a:p>
        </p:txBody>
      </p:sp>
    </p:spTree>
    <p:extLst>
      <p:ext uri="{BB962C8B-B14F-4D97-AF65-F5344CB8AC3E}">
        <p14:creationId xmlns:p14="http://schemas.microsoft.com/office/powerpoint/2010/main" val="3979873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00800"/>
            <a:ext cx="12192000" cy="457200"/>
          </a:xfrm>
        </p:spPr>
        <p:txBody>
          <a:bodyPr/>
          <a:lstStyle>
            <a:lvl1pPr algn="ctr">
              <a:defRPr/>
            </a:lvl1pPr>
          </a:lstStyle>
          <a:p>
            <a:pPr>
              <a:defRPr/>
            </a:pPr>
            <a:r>
              <a:rPr lang="en-US" dirty="0"/>
              <a:t>www.forumresearch.org</a:t>
            </a:r>
            <a:endParaRPr lang="en-US" b="0"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13A90C51-B598-4690-AECD-A4973ADB4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547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pic>
        <p:nvPicPr>
          <p:cNvPr id="10" name="Picture 9" descr="MPH_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293" y="5748412"/>
            <a:ext cx="5383740" cy="1233773"/>
          </a:xfrm>
          <a:prstGeom prst="rect">
            <a:avLst/>
          </a:prstGeom>
        </p:spPr>
      </p:pic>
      <p:sp>
        <p:nvSpPr>
          <p:cNvPr id="2" name="Title 1"/>
          <p:cNvSpPr>
            <a:spLocks noGrp="1"/>
          </p:cNvSpPr>
          <p:nvPr>
            <p:ph type="title"/>
          </p:nvPr>
        </p:nvSpPr>
        <p:spPr/>
        <p:txBody>
          <a:bodyPr>
            <a:normAutofit/>
          </a:bodyPr>
          <a:lstStyle>
            <a:lvl1pPr>
              <a:defRPr sz="3733">
                <a:latin typeface="Trebuchet MS" panose="020B0603020202020204" pitchFamily="34" charset="0"/>
                <a:cs typeface="Arial" panose="020B0604020202020204" pitchFamily="34" charset="0"/>
              </a:defRPr>
            </a:lvl1pPr>
          </a:lstStyle>
          <a:p>
            <a:r>
              <a:rPr lang="en-US"/>
              <a:t>Click to edit Master title style</a:t>
            </a:r>
            <a:endParaRPr dirty="0"/>
          </a:p>
        </p:txBody>
      </p:sp>
      <p:sp>
        <p:nvSpPr>
          <p:cNvPr id="3" name="Content Placeholder 2"/>
          <p:cNvSpPr>
            <a:spLocks noGrp="1"/>
          </p:cNvSpPr>
          <p:nvPr>
            <p:ph idx="1"/>
          </p:nvPr>
        </p:nvSpPr>
        <p:spPr/>
        <p:txBody>
          <a:bodyPr/>
          <a:lstStyle>
            <a:lvl1pPr>
              <a:defRPr>
                <a:latin typeface="Trebuchet MS" panose="020B0603020202020204" pitchFamily="34" charset="0"/>
                <a:cs typeface="Arial" panose="020B0604020202020204" pitchFamily="34" charset="0"/>
              </a:defRPr>
            </a:lvl1pPr>
            <a:lvl2pPr>
              <a:defRPr>
                <a:latin typeface="Trebuchet MS" panose="020B0603020202020204" pitchFamily="34" charset="0"/>
                <a:cs typeface="Arial" panose="020B0604020202020204" pitchFamily="34" charset="0"/>
              </a:defRPr>
            </a:lvl2pPr>
            <a:lvl3pPr>
              <a:defRPr>
                <a:latin typeface="Trebuchet MS" panose="020B0603020202020204" pitchFamily="34" charset="0"/>
                <a:cs typeface="Arial" panose="020B0604020202020204" pitchFamily="34" charset="0"/>
              </a:defRPr>
            </a:lvl3pPr>
            <a:lvl4pPr>
              <a:defRPr>
                <a:latin typeface="Trebuchet MS" panose="020B0603020202020204" pitchFamily="34" charset="0"/>
                <a:cs typeface="Arial" panose="020B0604020202020204" pitchFamily="34" charset="0"/>
              </a:defRPr>
            </a:lvl4pPr>
            <a:lvl5pPr>
              <a:defRPr>
                <a:latin typeface="Trebuchet MS" panose="020B0603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cs typeface="Arial" panose="020B0604020202020204" pitchFamily="34" charset="0"/>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85158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63B414-99B9-4B95-90F1-747B41F69CE4}"/>
              </a:ext>
            </a:extLst>
          </p:cNvPr>
          <p:cNvSpPr/>
          <p:nvPr userDrawn="1"/>
        </p:nvSpPr>
        <p:spPr>
          <a:xfrm>
            <a:off x="0" y="6272784"/>
            <a:ext cx="12188952" cy="5852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1DA3220C-0C87-45AE-A458-443DBD8D7446}"/>
              </a:ext>
            </a:extLst>
          </p:cNvPr>
          <p:cNvGrpSpPr/>
          <p:nvPr userDrawn="1"/>
        </p:nvGrpSpPr>
        <p:grpSpPr>
          <a:xfrm>
            <a:off x="8513708" y="-1043"/>
            <a:ext cx="3678292" cy="1404393"/>
            <a:chOff x="5677170" y="-1043"/>
            <a:chExt cx="3380266" cy="1290605"/>
          </a:xfrm>
        </p:grpSpPr>
        <p:sp>
          <p:nvSpPr>
            <p:cNvPr id="14" name="Freeform: Shape 13">
              <a:extLst>
                <a:ext uri="{FF2B5EF4-FFF2-40B4-BE49-F238E27FC236}">
                  <a16:creationId xmlns:a16="http://schemas.microsoft.com/office/drawing/2014/main" id="{07008BCF-5F75-4329-AD67-123BF6B3ADFF}"/>
                </a:ext>
              </a:extLst>
            </p:cNvPr>
            <p:cNvSpPr/>
            <p:nvPr userDrawn="1"/>
          </p:nvSpPr>
          <p:spPr>
            <a:xfrm rot="10800000">
              <a:off x="8145730" y="79506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92DBC18-911A-47EA-ACE0-D555955D88F1}"/>
                </a:ext>
              </a:extLst>
            </p:cNvPr>
            <p:cNvSpPr/>
            <p:nvPr userDrawn="1"/>
          </p:nvSpPr>
          <p:spPr>
            <a:xfrm rot="10800000">
              <a:off x="8022433" y="92525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D22374D8-9987-46D9-9478-1FD7CCBDB02A}"/>
                </a:ext>
              </a:extLst>
            </p:cNvPr>
            <p:cNvSpPr/>
            <p:nvPr userDrawn="1"/>
          </p:nvSpPr>
          <p:spPr>
            <a:xfrm rot="10800000">
              <a:off x="7610399" y="996472"/>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DF1257D-5463-4819-8F2F-7A4ACB7D5E6D}"/>
                </a:ext>
              </a:extLst>
            </p:cNvPr>
            <p:cNvSpPr/>
            <p:nvPr userDrawn="1"/>
          </p:nvSpPr>
          <p:spPr>
            <a:xfrm rot="10800000">
              <a:off x="6173459" y="182235"/>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D25CA347-3A16-4E54-8DA9-A29F51C1F049}"/>
                </a:ext>
              </a:extLst>
            </p:cNvPr>
            <p:cNvSpPr/>
            <p:nvPr userDrawn="1"/>
          </p:nvSpPr>
          <p:spPr>
            <a:xfrm rot="10800000">
              <a:off x="5923763" y="428825"/>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437365E0-097D-4D5D-9616-1D20CBB2EC0E}"/>
                </a:ext>
              </a:extLst>
            </p:cNvPr>
            <p:cNvSpPr/>
            <p:nvPr userDrawn="1"/>
          </p:nvSpPr>
          <p:spPr>
            <a:xfrm rot="10800000">
              <a:off x="6047716" y="30553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F81D1FFA-67A1-4E44-A869-2A6B389DDA65}"/>
                </a:ext>
              </a:extLst>
            </p:cNvPr>
            <p:cNvSpPr/>
            <p:nvPr userDrawn="1"/>
          </p:nvSpPr>
          <p:spPr>
            <a:xfrm rot="10800000">
              <a:off x="6170284" y="67859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57575525-974E-4303-87F2-47139DEF971D}"/>
                </a:ext>
              </a:extLst>
            </p:cNvPr>
            <p:cNvSpPr/>
            <p:nvPr userDrawn="1"/>
          </p:nvSpPr>
          <p:spPr>
            <a:xfrm rot="10800000">
              <a:off x="6047716" y="798783"/>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801916E4-4D7D-4943-9D02-0870F8CDAE8D}"/>
                </a:ext>
              </a:extLst>
            </p:cNvPr>
            <p:cNvSpPr/>
            <p:nvPr userDrawn="1"/>
          </p:nvSpPr>
          <p:spPr>
            <a:xfrm rot="10800000">
              <a:off x="5677170" y="67859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F2FFA68F-13B6-47EE-BFA9-3083AC50A01A}"/>
                </a:ext>
              </a:extLst>
            </p:cNvPr>
            <p:cNvSpPr/>
            <p:nvPr userDrawn="1"/>
          </p:nvSpPr>
          <p:spPr>
            <a:xfrm rot="10800000">
              <a:off x="6131056" y="881465"/>
              <a:ext cx="80205" cy="80204"/>
            </a:xfrm>
            <a:custGeom>
              <a:avLst/>
              <a:gdLst>
                <a:gd name="connsiteX0" fmla="*/ 2585 w 80204"/>
                <a:gd name="connsiteY0" fmla="*/ 2585 h 80203"/>
                <a:gd name="connsiteX1" fmla="*/ 82790 w 80204"/>
                <a:gd name="connsiteY1" fmla="*/ 2585 h 80203"/>
                <a:gd name="connsiteX2" fmla="*/ 82790 w 80204"/>
                <a:gd name="connsiteY2" fmla="*/ 82789 h 80203"/>
                <a:gd name="connsiteX3" fmla="*/ 2585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2585"/>
                  </a:moveTo>
                  <a:lnTo>
                    <a:pt x="82790" y="2585"/>
                  </a:lnTo>
                  <a:lnTo>
                    <a:pt x="82790" y="82789"/>
                  </a:lnTo>
                  <a:lnTo>
                    <a:pt x="2585" y="82789"/>
                  </a:lnTo>
                  <a:close/>
                </a:path>
              </a:pathLst>
            </a:custGeom>
            <a:solidFill>
              <a:schemeClr val="bg1"/>
            </a:solidFill>
            <a:ln w="6350" cap="flat">
              <a:solidFill>
                <a:schemeClr val="bg1">
                  <a:lumMod val="95000"/>
                </a:schemeClr>
              </a:solid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E70113F3-183E-46DD-8DE3-8F053F181FB3}"/>
                </a:ext>
              </a:extLst>
            </p:cNvPr>
            <p:cNvSpPr/>
            <p:nvPr userDrawn="1"/>
          </p:nvSpPr>
          <p:spPr>
            <a:xfrm rot="10800000">
              <a:off x="6666646" y="-1"/>
              <a:ext cx="247906" cy="182745"/>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399A69B3-A1D5-419D-8D85-4497E2505A96}"/>
                </a:ext>
              </a:extLst>
            </p:cNvPr>
            <p:cNvSpPr/>
            <p:nvPr userDrawn="1"/>
          </p:nvSpPr>
          <p:spPr>
            <a:xfrm rot="10800000">
              <a:off x="6419979" y="18143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50A1DDB3-9C83-42FF-AB6E-7E23EA35F07D}"/>
                </a:ext>
              </a:extLst>
            </p:cNvPr>
            <p:cNvSpPr/>
            <p:nvPr userDrawn="1"/>
          </p:nvSpPr>
          <p:spPr>
            <a:xfrm rot="10800000">
              <a:off x="6666573" y="431125"/>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79BFA445-A86B-47C4-89D6-25B1033C2616}"/>
                </a:ext>
              </a:extLst>
            </p:cNvPr>
            <p:cNvSpPr/>
            <p:nvPr userDrawn="1"/>
          </p:nvSpPr>
          <p:spPr>
            <a:xfrm rot="10800000">
              <a:off x="6540101" y="30407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A385EED0-FB52-48EE-9470-F2E4C01F7C13}"/>
                </a:ext>
              </a:extLst>
            </p:cNvPr>
            <p:cNvSpPr/>
            <p:nvPr userDrawn="1"/>
          </p:nvSpPr>
          <p:spPr>
            <a:xfrm rot="10800000">
              <a:off x="6910429" y="918364"/>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BA5F178D-536D-4427-BB9A-A0D73E55C823}"/>
                </a:ext>
              </a:extLst>
            </p:cNvPr>
            <p:cNvSpPr/>
            <p:nvPr userDrawn="1"/>
          </p:nvSpPr>
          <p:spPr>
            <a:xfrm rot="10800000">
              <a:off x="7156877" y="671701"/>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535B940D-C978-4B00-93E6-ED6B8D58ACEC}"/>
                </a:ext>
              </a:extLst>
            </p:cNvPr>
            <p:cNvSpPr/>
            <p:nvPr userDrawn="1"/>
          </p:nvSpPr>
          <p:spPr>
            <a:xfrm rot="10800000">
              <a:off x="7032924" y="795069"/>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9C08E237-45BC-4F98-B76D-067941124447}"/>
                </a:ext>
              </a:extLst>
            </p:cNvPr>
            <p:cNvSpPr/>
            <p:nvPr userDrawn="1"/>
          </p:nvSpPr>
          <p:spPr>
            <a:xfrm>
              <a:off x="6540101" y="-1043"/>
              <a:ext cx="250031" cy="55018"/>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BED1683-13A6-43DE-BDD9-829B182F8CCF}"/>
                </a:ext>
              </a:extLst>
            </p:cNvPr>
            <p:cNvSpPr/>
            <p:nvPr userDrawn="1"/>
          </p:nvSpPr>
          <p:spPr>
            <a:xfrm rot="10800000">
              <a:off x="7900215" y="795068"/>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solidFill>
              <a:schemeClr val="bg1"/>
            </a:solidFill>
            <a:ln w="6350" cap="flat">
              <a:solidFill>
                <a:schemeClr val="bg1">
                  <a:lumMod val="95000"/>
                </a:schemeClr>
              </a:solidFill>
              <a:prstDash val="solid"/>
              <a:miter/>
            </a:ln>
          </p:spPr>
          <p:txBody>
            <a:bodyPr rtlCol="0" anchor="ctr"/>
            <a:lstStyle/>
            <a:p>
              <a:endParaRPr lang="en-US" dirty="0"/>
            </a:p>
          </p:txBody>
        </p:sp>
        <p:grpSp>
          <p:nvGrpSpPr>
            <p:cNvPr id="33" name="Group 32">
              <a:extLst>
                <a:ext uri="{FF2B5EF4-FFF2-40B4-BE49-F238E27FC236}">
                  <a16:creationId xmlns:a16="http://schemas.microsoft.com/office/drawing/2014/main" id="{1FEE29DB-7EF5-4774-A7EF-A603D0D108D8}"/>
                </a:ext>
              </a:extLst>
            </p:cNvPr>
            <p:cNvGrpSpPr/>
            <p:nvPr userDrawn="1"/>
          </p:nvGrpSpPr>
          <p:grpSpPr>
            <a:xfrm flipV="1">
              <a:off x="8515620" y="613637"/>
              <a:ext cx="541816" cy="535655"/>
              <a:chOff x="8515620" y="671608"/>
              <a:chExt cx="541816" cy="535655"/>
            </a:xfrm>
          </p:grpSpPr>
          <p:sp>
            <p:nvSpPr>
              <p:cNvPr id="36" name="Freeform: Shape 35">
                <a:extLst>
                  <a:ext uri="{FF2B5EF4-FFF2-40B4-BE49-F238E27FC236}">
                    <a16:creationId xmlns:a16="http://schemas.microsoft.com/office/drawing/2014/main" id="{9708917E-2966-498F-9FC9-6F5860DD6089}"/>
                  </a:ext>
                </a:extLst>
              </p:cNvPr>
              <p:cNvSpPr/>
              <p:nvPr userDrawn="1"/>
            </p:nvSpPr>
            <p:spPr>
              <a:xfrm rot="10800000">
                <a:off x="8642092" y="67160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99CD5C35-60DE-4187-B5AE-F3A5234BDF65}"/>
                  </a:ext>
                </a:extLst>
              </p:cNvPr>
              <p:cNvSpPr/>
              <p:nvPr userDrawn="1"/>
            </p:nvSpPr>
            <p:spPr>
              <a:xfrm rot="10800000">
                <a:off x="8515620" y="79506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371ADDA-4DFA-4E68-8690-2757F3E43919}"/>
                  </a:ext>
                </a:extLst>
              </p:cNvPr>
              <p:cNvSpPr/>
              <p:nvPr userDrawn="1"/>
            </p:nvSpPr>
            <p:spPr>
              <a:xfrm rot="10800000">
                <a:off x="8977231" y="1127059"/>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solidFill>
                <a:schemeClr val="bg1"/>
              </a:solidFill>
              <a:ln w="6350" cap="flat">
                <a:solidFill>
                  <a:schemeClr val="bg1">
                    <a:lumMod val="95000"/>
                  </a:schemeClr>
                </a:solidFill>
                <a:prstDash val="solid"/>
                <a:miter/>
              </a:ln>
            </p:spPr>
            <p:txBody>
              <a:bodyPr rtlCol="0" anchor="ctr"/>
              <a:lstStyle/>
              <a:p>
                <a:endParaRPr lang="en-US" dirty="0"/>
              </a:p>
            </p:txBody>
          </p:sp>
        </p:grpSp>
        <p:sp>
          <p:nvSpPr>
            <p:cNvPr id="34" name="Freeform: Shape 33">
              <a:extLst>
                <a:ext uri="{FF2B5EF4-FFF2-40B4-BE49-F238E27FC236}">
                  <a16:creationId xmlns:a16="http://schemas.microsoft.com/office/drawing/2014/main" id="{AD4B77C6-C7F6-4330-843C-4246BF059860}"/>
                </a:ext>
              </a:extLst>
            </p:cNvPr>
            <p:cNvSpPr/>
            <p:nvPr userDrawn="1"/>
          </p:nvSpPr>
          <p:spPr>
            <a:xfrm rot="10800000">
              <a:off x="5844871" y="182235"/>
              <a:ext cx="80205" cy="80204"/>
            </a:xfrm>
            <a:custGeom>
              <a:avLst/>
              <a:gdLst>
                <a:gd name="connsiteX0" fmla="*/ 2585 w 80204"/>
                <a:gd name="connsiteY0" fmla="*/ 2585 h 80203"/>
                <a:gd name="connsiteX1" fmla="*/ 82790 w 80204"/>
                <a:gd name="connsiteY1" fmla="*/ 2585 h 80203"/>
                <a:gd name="connsiteX2" fmla="*/ 82790 w 80204"/>
                <a:gd name="connsiteY2" fmla="*/ 82789 h 80203"/>
                <a:gd name="connsiteX3" fmla="*/ 2585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2585"/>
                  </a:moveTo>
                  <a:lnTo>
                    <a:pt x="82790" y="2585"/>
                  </a:lnTo>
                  <a:lnTo>
                    <a:pt x="82790" y="82789"/>
                  </a:lnTo>
                  <a:lnTo>
                    <a:pt x="2585" y="82789"/>
                  </a:lnTo>
                  <a:close/>
                </a:path>
              </a:pathLst>
            </a:custGeom>
            <a:solidFill>
              <a:schemeClr val="bg1"/>
            </a:solidFill>
            <a:ln w="6350" cap="flat">
              <a:solidFill>
                <a:schemeClr val="bg1">
                  <a:lumMod val="95000"/>
                </a:schemeClr>
              </a:solid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D2FE161A-6837-4301-99D8-0CB832227EDE}"/>
                </a:ext>
              </a:extLst>
            </p:cNvPr>
            <p:cNvSpPr/>
            <p:nvPr userDrawn="1"/>
          </p:nvSpPr>
          <p:spPr>
            <a:xfrm>
              <a:off x="6910388" y="919163"/>
              <a:ext cx="1243012" cy="370399"/>
            </a:xfrm>
            <a:custGeom>
              <a:avLst/>
              <a:gdLst>
                <a:gd name="connsiteX0" fmla="*/ 0 w 1243012"/>
                <a:gd name="connsiteY0" fmla="*/ 0 h 490537"/>
                <a:gd name="connsiteX1" fmla="*/ 742950 w 1243012"/>
                <a:gd name="connsiteY1" fmla="*/ 0 h 490537"/>
                <a:gd name="connsiteX2" fmla="*/ 742950 w 1243012"/>
                <a:gd name="connsiteY2" fmla="*/ 490537 h 490537"/>
                <a:gd name="connsiteX3" fmla="*/ 985837 w 1243012"/>
                <a:gd name="connsiteY3" fmla="*/ 490537 h 490537"/>
                <a:gd name="connsiteX4" fmla="*/ 985837 w 1243012"/>
                <a:gd name="connsiteY4" fmla="*/ 9525 h 490537"/>
                <a:gd name="connsiteX5" fmla="*/ 1243012 w 1243012"/>
                <a:gd name="connsiteY5" fmla="*/ 9525 h 49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012" h="490537">
                  <a:moveTo>
                    <a:pt x="0" y="0"/>
                  </a:moveTo>
                  <a:lnTo>
                    <a:pt x="742950" y="0"/>
                  </a:lnTo>
                  <a:lnTo>
                    <a:pt x="742950" y="490537"/>
                  </a:lnTo>
                  <a:lnTo>
                    <a:pt x="985837" y="490537"/>
                  </a:lnTo>
                  <a:lnTo>
                    <a:pt x="985837" y="9525"/>
                  </a:lnTo>
                  <a:lnTo>
                    <a:pt x="1243012" y="9525"/>
                  </a:lnTo>
                </a:path>
              </a:pathLst>
            </a:custGeom>
            <a:noFill/>
            <a:ln w="6350" cap="flat">
              <a:solidFill>
                <a:schemeClr val="bg1">
                  <a:lumMod val="95000"/>
                </a:schemeClr>
              </a:solidFill>
              <a:prstDash val="solid"/>
              <a:miter/>
            </a:ln>
          </p:spPr>
          <p:txBody>
            <a:bodyPr rtlCol="0" anchor="ctr"/>
            <a:lstStyle/>
            <a:p>
              <a:pPr lvl="0"/>
              <a:endParaRPr lang="en-US" dirty="0">
                <a:solidFill>
                  <a:schemeClr val="tx1"/>
                </a:solidFill>
              </a:endParaRPr>
            </a:p>
          </p:txBody>
        </p:sp>
      </p:grpSp>
      <p:pic>
        <p:nvPicPr>
          <p:cNvPr id="44" name="Picture 43" descr="A close up of a logo&#10;&#10;Description generated with very high confidence">
            <a:extLst>
              <a:ext uri="{FF2B5EF4-FFF2-40B4-BE49-F238E27FC236}">
                <a16:creationId xmlns:a16="http://schemas.microsoft.com/office/drawing/2014/main" id="{16CAE846-3227-4AFC-A00B-6C39164DC00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843385" y="-2201"/>
            <a:ext cx="2198027" cy="765446"/>
          </a:xfrm>
          <a:prstGeom prst="rect">
            <a:avLst/>
          </a:prstGeom>
          <a:noFill/>
        </p:spPr>
      </p:pic>
      <p:pic>
        <p:nvPicPr>
          <p:cNvPr id="40" name="Picture 39">
            <a:extLst>
              <a:ext uri="{FF2B5EF4-FFF2-40B4-BE49-F238E27FC236}">
                <a16:creationId xmlns:a16="http://schemas.microsoft.com/office/drawing/2014/main" id="{EB1E2301-EAFB-4C19-9279-CC1644C9E777}"/>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14772" b="-4969"/>
          <a:stretch/>
        </p:blipFill>
        <p:spPr>
          <a:xfrm>
            <a:off x="10222331" y="6424229"/>
            <a:ext cx="1752953" cy="352355"/>
          </a:xfrm>
          <a:prstGeom prst="rect">
            <a:avLst/>
          </a:prstGeom>
        </p:spPr>
      </p:pic>
      <p:sp>
        <p:nvSpPr>
          <p:cNvPr id="41" name="Text Placeholder 80">
            <a:extLst>
              <a:ext uri="{FF2B5EF4-FFF2-40B4-BE49-F238E27FC236}">
                <a16:creationId xmlns:a16="http://schemas.microsoft.com/office/drawing/2014/main" id="{A3A077B1-26D8-474C-9D0F-979F170BA260}"/>
              </a:ext>
            </a:extLst>
          </p:cNvPr>
          <p:cNvSpPr txBox="1">
            <a:spLocks/>
          </p:cNvSpPr>
          <p:nvPr userDrawn="1"/>
        </p:nvSpPr>
        <p:spPr>
          <a:xfrm>
            <a:off x="0" y="6400800"/>
            <a:ext cx="12188952" cy="457200"/>
          </a:xfrm>
          <a:prstGeom prst="rect">
            <a:avLst/>
          </a:prstGeom>
        </p:spPr>
        <p:txBody>
          <a:bodyPr lIns="411480" tIns="228600" bIns="466344"/>
          <a:lstStyle>
            <a:lvl1pPr marL="0" indent="0" algn="l" defTabSz="914400" rtl="0" eaLnBrk="1" latinLnBrk="0" hangingPunct="1">
              <a:lnSpc>
                <a:spcPct val="90000"/>
              </a:lnSpc>
              <a:spcBef>
                <a:spcPts val="1000"/>
              </a:spcBef>
              <a:buFont typeface="Arial" panose="020B0604020202020204" pitchFamily="34" charset="0"/>
              <a:buNone/>
              <a:defRPr sz="1200" kern="1200" spc="120" baseline="0">
                <a:solidFill>
                  <a:schemeClr val="tx1">
                    <a:lumMod val="65000"/>
                    <a:lumOff val="35000"/>
                  </a:schemeClr>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2CFE842-FD12-48EC-823D-0F5EABE2B449}" type="slidenum">
              <a:rPr lang="en-US" sz="1200" b="0" smtClean="0">
                <a:latin typeface="Arial Narrow" panose="020B0606020202030204" pitchFamily="34" charset="0"/>
                <a:cs typeface="Arial" panose="020B0604020202020204" pitchFamily="34" charset="0"/>
              </a:rPr>
              <a:t>‹#›</a:t>
            </a:fld>
            <a:r>
              <a:rPr lang="en-US" sz="1200" b="1" dirty="0">
                <a:latin typeface="Arial Narrow" panose="020B0606020202030204" pitchFamily="34" charset="0"/>
                <a:cs typeface="Arial" panose="020B0604020202020204" pitchFamily="34" charset="0"/>
              </a:rPr>
              <a:t>  </a:t>
            </a:r>
            <a:r>
              <a:rPr lang="en-US" sz="1200" b="1" dirty="0">
                <a:solidFill>
                  <a:schemeClr val="bg1"/>
                </a:solidFill>
                <a:latin typeface="Arial Narrow" panose="020B0606020202030204" pitchFamily="34" charset="0"/>
                <a:cs typeface="Arial" panose="020B0604020202020204" pitchFamily="34" charset="0"/>
              </a:rPr>
              <a:t>|</a:t>
            </a:r>
            <a:r>
              <a:rPr lang="en-US" sz="1200" b="1" dirty="0">
                <a:latin typeface="Arial Narrow" panose="020B0606020202030204" pitchFamily="34" charset="0"/>
                <a:cs typeface="Arial" panose="020B0604020202020204" pitchFamily="34" charset="0"/>
              </a:rPr>
              <a:t>  </a:t>
            </a:r>
            <a:r>
              <a:rPr lang="en-US" sz="1200" b="0" dirty="0">
                <a:latin typeface="Arial Narrow" panose="020B0606020202030204" pitchFamily="34" charset="0"/>
                <a:cs typeface="Arial" panose="020B0604020202020204" pitchFamily="34" charset="0"/>
              </a:rPr>
              <a:t>FORUM FOR COLLABORATIVE RESEARCH  </a:t>
            </a:r>
            <a:r>
              <a:rPr lang="en-US" sz="1200" b="1" dirty="0">
                <a:solidFill>
                  <a:schemeClr val="bg1"/>
                </a:solidFill>
                <a:latin typeface="Arial Narrow" panose="020B0606020202030204" pitchFamily="34" charset="0"/>
                <a:cs typeface="Arial" panose="020B0604020202020204" pitchFamily="34" charset="0"/>
              </a:rPr>
              <a:t>|</a:t>
            </a:r>
            <a:r>
              <a:rPr lang="en-US" sz="1200" b="1" dirty="0">
                <a:latin typeface="Arial Narrow" panose="020B0606020202030204" pitchFamily="34" charset="0"/>
                <a:cs typeface="Arial" panose="020B0604020202020204" pitchFamily="34" charset="0"/>
              </a:rPr>
              <a:t>  </a:t>
            </a:r>
            <a:r>
              <a:rPr lang="en-US" sz="1200" b="0" dirty="0">
                <a:latin typeface="Arial Narrow" panose="020B0606020202030204" pitchFamily="34" charset="0"/>
                <a:cs typeface="Arial" panose="020B0604020202020204" pitchFamily="34" charset="0"/>
              </a:rPr>
              <a:t>CATALYZING CLINICAL RESEARCH TO IMPROVE GLOBAL HEALTH</a:t>
            </a:r>
          </a:p>
          <a:p>
            <a:endParaRPr lang="en-US" sz="12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31148339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6" r:id="rId4"/>
    <p:sldLayoutId id="2147483653" r:id="rId5"/>
    <p:sldLayoutId id="2147483654" r:id="rId6"/>
    <p:sldLayoutId id="2147483652" r:id="rId7"/>
    <p:sldLayoutId id="2147483664" r:id="rId8"/>
    <p:sldLayoutId id="214748368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63B414-99B9-4B95-90F1-747B41F69CE4}"/>
              </a:ext>
            </a:extLst>
          </p:cNvPr>
          <p:cNvSpPr/>
          <p:nvPr userDrawn="1"/>
        </p:nvSpPr>
        <p:spPr>
          <a:xfrm>
            <a:off x="0" y="6272784"/>
            <a:ext cx="12188952" cy="5852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80">
            <a:extLst>
              <a:ext uri="{FF2B5EF4-FFF2-40B4-BE49-F238E27FC236}">
                <a16:creationId xmlns:a16="http://schemas.microsoft.com/office/drawing/2014/main" id="{5B942110-FEAA-434F-834E-7C1DFFCEC565}"/>
              </a:ext>
            </a:extLst>
          </p:cNvPr>
          <p:cNvSpPr txBox="1">
            <a:spLocks/>
          </p:cNvSpPr>
          <p:nvPr userDrawn="1"/>
        </p:nvSpPr>
        <p:spPr>
          <a:xfrm>
            <a:off x="0" y="6400800"/>
            <a:ext cx="12188952" cy="457200"/>
          </a:xfrm>
          <a:prstGeom prst="rect">
            <a:avLst/>
          </a:prstGeom>
        </p:spPr>
        <p:txBody>
          <a:bodyPr lIns="411480" tIns="228600" bIns="466344"/>
          <a:lstStyle>
            <a:lvl1pPr marL="0" indent="0" algn="l" defTabSz="914400" rtl="0" eaLnBrk="1" latinLnBrk="0" hangingPunct="1">
              <a:lnSpc>
                <a:spcPct val="90000"/>
              </a:lnSpc>
              <a:spcBef>
                <a:spcPts val="1000"/>
              </a:spcBef>
              <a:buFont typeface="Arial" panose="020B0604020202020204" pitchFamily="34" charset="0"/>
              <a:buNone/>
              <a:defRPr sz="1200" kern="1200" spc="120" baseline="0">
                <a:solidFill>
                  <a:schemeClr val="tx1">
                    <a:lumMod val="65000"/>
                    <a:lumOff val="35000"/>
                  </a:schemeClr>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02CFE842-FD12-48EC-823D-0F5EABE2B449}" type="slidenum">
              <a:rPr lang="en-US" sz="1200" b="0" smtClean="0">
                <a:latin typeface="Arial Narrow" panose="020B0606020202030204" pitchFamily="34" charset="0"/>
                <a:cs typeface="Arial" panose="020B0604020202020204" pitchFamily="34" charset="0"/>
              </a:rPr>
              <a:t>‹#›</a:t>
            </a:fld>
            <a:r>
              <a:rPr lang="en-US" sz="1200" b="1" dirty="0">
                <a:latin typeface="Arial Narrow" panose="020B0606020202030204" pitchFamily="34" charset="0"/>
                <a:cs typeface="Arial" panose="020B0604020202020204" pitchFamily="34" charset="0"/>
              </a:rPr>
              <a:t>  </a:t>
            </a:r>
            <a:r>
              <a:rPr lang="en-US" sz="1200" b="1" dirty="0">
                <a:solidFill>
                  <a:schemeClr val="bg1"/>
                </a:solidFill>
                <a:latin typeface="Arial Narrow" panose="020B0606020202030204" pitchFamily="34" charset="0"/>
                <a:cs typeface="Arial" panose="020B0604020202020204" pitchFamily="34" charset="0"/>
              </a:rPr>
              <a:t>|</a:t>
            </a:r>
            <a:r>
              <a:rPr lang="en-US" sz="1200" b="1" dirty="0">
                <a:latin typeface="Arial Narrow" panose="020B0606020202030204" pitchFamily="34" charset="0"/>
                <a:cs typeface="Arial" panose="020B0604020202020204" pitchFamily="34" charset="0"/>
              </a:rPr>
              <a:t>  </a:t>
            </a:r>
            <a:r>
              <a:rPr lang="en-US" sz="1200" b="0" dirty="0">
                <a:latin typeface="Arial Narrow" panose="020B0606020202030204" pitchFamily="34" charset="0"/>
                <a:cs typeface="Arial" panose="020B0604020202020204" pitchFamily="34" charset="0"/>
              </a:rPr>
              <a:t>FORUM FOR COLLABORATIVE RESEARCH  </a:t>
            </a:r>
            <a:r>
              <a:rPr lang="en-US" sz="1200" b="1" dirty="0">
                <a:solidFill>
                  <a:schemeClr val="bg1"/>
                </a:solidFill>
                <a:latin typeface="Arial Narrow" panose="020B0606020202030204" pitchFamily="34" charset="0"/>
                <a:cs typeface="Arial" panose="020B0604020202020204" pitchFamily="34" charset="0"/>
              </a:rPr>
              <a:t>|</a:t>
            </a:r>
            <a:r>
              <a:rPr lang="en-US" sz="1200" b="1" dirty="0">
                <a:latin typeface="Arial Narrow" panose="020B0606020202030204" pitchFamily="34" charset="0"/>
                <a:cs typeface="Arial" panose="020B0604020202020204" pitchFamily="34" charset="0"/>
              </a:rPr>
              <a:t>  </a:t>
            </a:r>
            <a:r>
              <a:rPr lang="en-US" sz="1200" b="0" dirty="0">
                <a:latin typeface="Arial Narrow" panose="020B0606020202030204" pitchFamily="34" charset="0"/>
                <a:cs typeface="Arial" panose="020B0604020202020204" pitchFamily="34" charset="0"/>
              </a:rPr>
              <a:t>CATALYZING CLINICAL RESEARCH TO IMPROVE GLOBAL HEALTH</a:t>
            </a:r>
          </a:p>
          <a:p>
            <a:endParaRPr lang="en-US" sz="1200" b="1" dirty="0">
              <a:latin typeface="Arial Narrow" panose="020B060602020203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1DA3220C-0C87-45AE-A458-443DBD8D7446}"/>
              </a:ext>
            </a:extLst>
          </p:cNvPr>
          <p:cNvGrpSpPr/>
          <p:nvPr userDrawn="1"/>
        </p:nvGrpSpPr>
        <p:grpSpPr>
          <a:xfrm>
            <a:off x="8513708" y="-1043"/>
            <a:ext cx="3678292" cy="1404393"/>
            <a:chOff x="5677170" y="-1043"/>
            <a:chExt cx="3380266" cy="1290605"/>
          </a:xfrm>
        </p:grpSpPr>
        <p:sp>
          <p:nvSpPr>
            <p:cNvPr id="14" name="Freeform: Shape 13">
              <a:extLst>
                <a:ext uri="{FF2B5EF4-FFF2-40B4-BE49-F238E27FC236}">
                  <a16:creationId xmlns:a16="http://schemas.microsoft.com/office/drawing/2014/main" id="{07008BCF-5F75-4329-AD67-123BF6B3ADFF}"/>
                </a:ext>
              </a:extLst>
            </p:cNvPr>
            <p:cNvSpPr/>
            <p:nvPr userDrawn="1"/>
          </p:nvSpPr>
          <p:spPr>
            <a:xfrm rot="10800000">
              <a:off x="8145730" y="79506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92DBC18-911A-47EA-ACE0-D555955D88F1}"/>
                </a:ext>
              </a:extLst>
            </p:cNvPr>
            <p:cNvSpPr/>
            <p:nvPr userDrawn="1"/>
          </p:nvSpPr>
          <p:spPr>
            <a:xfrm rot="10800000">
              <a:off x="8022433" y="92525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D22374D8-9987-46D9-9478-1FD7CCBDB02A}"/>
                </a:ext>
              </a:extLst>
            </p:cNvPr>
            <p:cNvSpPr/>
            <p:nvPr userDrawn="1"/>
          </p:nvSpPr>
          <p:spPr>
            <a:xfrm rot="10800000">
              <a:off x="7610399" y="996472"/>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DF1257D-5463-4819-8F2F-7A4ACB7D5E6D}"/>
                </a:ext>
              </a:extLst>
            </p:cNvPr>
            <p:cNvSpPr/>
            <p:nvPr userDrawn="1"/>
          </p:nvSpPr>
          <p:spPr>
            <a:xfrm rot="10800000">
              <a:off x="6173459" y="182235"/>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D25CA347-3A16-4E54-8DA9-A29F51C1F049}"/>
                </a:ext>
              </a:extLst>
            </p:cNvPr>
            <p:cNvSpPr/>
            <p:nvPr userDrawn="1"/>
          </p:nvSpPr>
          <p:spPr>
            <a:xfrm rot="10800000">
              <a:off x="5923763" y="428825"/>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437365E0-097D-4D5D-9616-1D20CBB2EC0E}"/>
                </a:ext>
              </a:extLst>
            </p:cNvPr>
            <p:cNvSpPr/>
            <p:nvPr userDrawn="1"/>
          </p:nvSpPr>
          <p:spPr>
            <a:xfrm rot="10800000">
              <a:off x="6047716" y="30553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F81D1FFA-67A1-4E44-A869-2A6B389DDA65}"/>
                </a:ext>
              </a:extLst>
            </p:cNvPr>
            <p:cNvSpPr/>
            <p:nvPr userDrawn="1"/>
          </p:nvSpPr>
          <p:spPr>
            <a:xfrm rot="10800000">
              <a:off x="6170284" y="67859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57575525-974E-4303-87F2-47139DEF971D}"/>
                </a:ext>
              </a:extLst>
            </p:cNvPr>
            <p:cNvSpPr/>
            <p:nvPr userDrawn="1"/>
          </p:nvSpPr>
          <p:spPr>
            <a:xfrm rot="10800000">
              <a:off x="6047716" y="798783"/>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801916E4-4D7D-4943-9D02-0870F8CDAE8D}"/>
                </a:ext>
              </a:extLst>
            </p:cNvPr>
            <p:cNvSpPr/>
            <p:nvPr userDrawn="1"/>
          </p:nvSpPr>
          <p:spPr>
            <a:xfrm rot="10800000">
              <a:off x="5677170" y="678590"/>
              <a:ext cx="247906" cy="247902"/>
            </a:xfrm>
            <a:custGeom>
              <a:avLst/>
              <a:gdLst>
                <a:gd name="connsiteX0" fmla="*/ 2585 w 247905"/>
                <a:gd name="connsiteY0" fmla="*/ 2585 h 247902"/>
                <a:gd name="connsiteX1" fmla="*/ 249179 w 247905"/>
                <a:gd name="connsiteY1" fmla="*/ 2585 h 247902"/>
                <a:gd name="connsiteX2" fmla="*/ 249179 w 247905"/>
                <a:gd name="connsiteY2" fmla="*/ 249175 h 247902"/>
                <a:gd name="connsiteX3" fmla="*/ 2585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585"/>
                  </a:moveTo>
                  <a:lnTo>
                    <a:pt x="249179" y="2585"/>
                  </a:lnTo>
                  <a:lnTo>
                    <a:pt x="249179" y="249175"/>
                  </a:lnTo>
                  <a:lnTo>
                    <a:pt x="2585"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F2FFA68F-13B6-47EE-BFA9-3083AC50A01A}"/>
                </a:ext>
              </a:extLst>
            </p:cNvPr>
            <p:cNvSpPr/>
            <p:nvPr userDrawn="1"/>
          </p:nvSpPr>
          <p:spPr>
            <a:xfrm rot="10800000">
              <a:off x="6131056" y="881465"/>
              <a:ext cx="80205" cy="80204"/>
            </a:xfrm>
            <a:custGeom>
              <a:avLst/>
              <a:gdLst>
                <a:gd name="connsiteX0" fmla="*/ 2585 w 80204"/>
                <a:gd name="connsiteY0" fmla="*/ 2585 h 80203"/>
                <a:gd name="connsiteX1" fmla="*/ 82790 w 80204"/>
                <a:gd name="connsiteY1" fmla="*/ 2585 h 80203"/>
                <a:gd name="connsiteX2" fmla="*/ 82790 w 80204"/>
                <a:gd name="connsiteY2" fmla="*/ 82789 h 80203"/>
                <a:gd name="connsiteX3" fmla="*/ 2585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2585"/>
                  </a:moveTo>
                  <a:lnTo>
                    <a:pt x="82790" y="2585"/>
                  </a:lnTo>
                  <a:lnTo>
                    <a:pt x="82790" y="82789"/>
                  </a:lnTo>
                  <a:lnTo>
                    <a:pt x="2585" y="82789"/>
                  </a:lnTo>
                  <a:close/>
                </a:path>
              </a:pathLst>
            </a:custGeom>
            <a:solidFill>
              <a:schemeClr val="bg1"/>
            </a:solidFill>
            <a:ln w="6350" cap="flat">
              <a:solidFill>
                <a:schemeClr val="bg1">
                  <a:lumMod val="95000"/>
                </a:schemeClr>
              </a:solid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E70113F3-183E-46DD-8DE3-8F053F181FB3}"/>
                </a:ext>
              </a:extLst>
            </p:cNvPr>
            <p:cNvSpPr/>
            <p:nvPr userDrawn="1"/>
          </p:nvSpPr>
          <p:spPr>
            <a:xfrm rot="10800000">
              <a:off x="6666646" y="-1"/>
              <a:ext cx="247906" cy="182745"/>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399A69B3-A1D5-419D-8D85-4497E2505A96}"/>
                </a:ext>
              </a:extLst>
            </p:cNvPr>
            <p:cNvSpPr/>
            <p:nvPr userDrawn="1"/>
          </p:nvSpPr>
          <p:spPr>
            <a:xfrm rot="10800000">
              <a:off x="6419979" y="181433"/>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50A1DDB3-9C83-42FF-AB6E-7E23EA35F07D}"/>
                </a:ext>
              </a:extLst>
            </p:cNvPr>
            <p:cNvSpPr/>
            <p:nvPr userDrawn="1"/>
          </p:nvSpPr>
          <p:spPr>
            <a:xfrm rot="10800000">
              <a:off x="6666573" y="431125"/>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79BFA445-A86B-47C4-89D6-25B1033C2616}"/>
                </a:ext>
              </a:extLst>
            </p:cNvPr>
            <p:cNvSpPr/>
            <p:nvPr userDrawn="1"/>
          </p:nvSpPr>
          <p:spPr>
            <a:xfrm rot="10800000">
              <a:off x="6540101" y="304072"/>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A385EED0-FB52-48EE-9470-F2E4C01F7C13}"/>
                </a:ext>
              </a:extLst>
            </p:cNvPr>
            <p:cNvSpPr/>
            <p:nvPr userDrawn="1"/>
          </p:nvSpPr>
          <p:spPr>
            <a:xfrm rot="10800000">
              <a:off x="6910429" y="918364"/>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BA5F178D-536D-4427-BB9A-A0D73E55C823}"/>
                </a:ext>
              </a:extLst>
            </p:cNvPr>
            <p:cNvSpPr/>
            <p:nvPr userDrawn="1"/>
          </p:nvSpPr>
          <p:spPr>
            <a:xfrm rot="10800000">
              <a:off x="7156877" y="671701"/>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535B940D-C978-4B00-93E6-ED6B8D58ACEC}"/>
                </a:ext>
              </a:extLst>
            </p:cNvPr>
            <p:cNvSpPr/>
            <p:nvPr userDrawn="1"/>
          </p:nvSpPr>
          <p:spPr>
            <a:xfrm rot="10800000">
              <a:off x="7032924" y="795069"/>
              <a:ext cx="247906" cy="247902"/>
            </a:xfrm>
            <a:custGeom>
              <a:avLst/>
              <a:gdLst>
                <a:gd name="connsiteX0" fmla="*/ 249179 w 247905"/>
                <a:gd name="connsiteY0" fmla="*/ 249175 h 247902"/>
                <a:gd name="connsiteX1" fmla="*/ 2585 w 247905"/>
                <a:gd name="connsiteY1" fmla="*/ 249175 h 247902"/>
                <a:gd name="connsiteX2" fmla="*/ 2585 w 247905"/>
                <a:gd name="connsiteY2" fmla="*/ 2585 h 247902"/>
                <a:gd name="connsiteX3" fmla="*/ 249179 w 247905"/>
                <a:gd name="connsiteY3" fmla="*/ 258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49179" y="249175"/>
                  </a:moveTo>
                  <a:lnTo>
                    <a:pt x="2585" y="249175"/>
                  </a:lnTo>
                  <a:lnTo>
                    <a:pt x="2585" y="2585"/>
                  </a:lnTo>
                  <a:lnTo>
                    <a:pt x="249179" y="258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9C08E237-45BC-4F98-B76D-067941124447}"/>
                </a:ext>
              </a:extLst>
            </p:cNvPr>
            <p:cNvSpPr/>
            <p:nvPr userDrawn="1"/>
          </p:nvSpPr>
          <p:spPr>
            <a:xfrm>
              <a:off x="6540101" y="-1043"/>
              <a:ext cx="250031" cy="55018"/>
            </a:xfrm>
            <a:custGeom>
              <a:avLst/>
              <a:gdLst>
                <a:gd name="connsiteX0" fmla="*/ 0 w 250031"/>
                <a:gd name="connsiteY0" fmla="*/ 0 h 121444"/>
                <a:gd name="connsiteX1" fmla="*/ 0 w 250031"/>
                <a:gd name="connsiteY1" fmla="*/ 121444 h 121444"/>
                <a:gd name="connsiteX2" fmla="*/ 250031 w 250031"/>
                <a:gd name="connsiteY2" fmla="*/ 121444 h 121444"/>
                <a:gd name="connsiteX3" fmla="*/ 250031 w 250031"/>
                <a:gd name="connsiteY3" fmla="*/ 2382 h 121444"/>
              </a:gdLst>
              <a:ahLst/>
              <a:cxnLst>
                <a:cxn ang="0">
                  <a:pos x="connsiteX0" y="connsiteY0"/>
                </a:cxn>
                <a:cxn ang="0">
                  <a:pos x="connsiteX1" y="connsiteY1"/>
                </a:cxn>
                <a:cxn ang="0">
                  <a:pos x="connsiteX2" y="connsiteY2"/>
                </a:cxn>
                <a:cxn ang="0">
                  <a:pos x="connsiteX3" y="connsiteY3"/>
                </a:cxn>
              </a:cxnLst>
              <a:rect l="l" t="t" r="r" b="b"/>
              <a:pathLst>
                <a:path w="250031" h="121444">
                  <a:moveTo>
                    <a:pt x="0" y="0"/>
                  </a:moveTo>
                  <a:lnTo>
                    <a:pt x="0" y="121444"/>
                  </a:lnTo>
                  <a:lnTo>
                    <a:pt x="250031" y="121444"/>
                  </a:lnTo>
                  <a:lnTo>
                    <a:pt x="250031" y="2382"/>
                  </a:lnTo>
                </a:path>
              </a:pathLst>
            </a:cu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BED1683-13A6-43DE-BDD9-829B182F8CCF}"/>
                </a:ext>
              </a:extLst>
            </p:cNvPr>
            <p:cNvSpPr/>
            <p:nvPr userDrawn="1"/>
          </p:nvSpPr>
          <p:spPr>
            <a:xfrm rot="10800000">
              <a:off x="7900215" y="795068"/>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solidFill>
              <a:schemeClr val="bg1"/>
            </a:solidFill>
            <a:ln w="6350" cap="flat">
              <a:solidFill>
                <a:schemeClr val="bg1">
                  <a:lumMod val="95000"/>
                </a:schemeClr>
              </a:solidFill>
              <a:prstDash val="solid"/>
              <a:miter/>
            </a:ln>
          </p:spPr>
          <p:txBody>
            <a:bodyPr rtlCol="0" anchor="ctr"/>
            <a:lstStyle/>
            <a:p>
              <a:endParaRPr lang="en-US" dirty="0"/>
            </a:p>
          </p:txBody>
        </p:sp>
        <p:grpSp>
          <p:nvGrpSpPr>
            <p:cNvPr id="33" name="Group 32">
              <a:extLst>
                <a:ext uri="{FF2B5EF4-FFF2-40B4-BE49-F238E27FC236}">
                  <a16:creationId xmlns:a16="http://schemas.microsoft.com/office/drawing/2014/main" id="{1FEE29DB-7EF5-4774-A7EF-A603D0D108D8}"/>
                </a:ext>
              </a:extLst>
            </p:cNvPr>
            <p:cNvGrpSpPr/>
            <p:nvPr userDrawn="1"/>
          </p:nvGrpSpPr>
          <p:grpSpPr>
            <a:xfrm flipV="1">
              <a:off x="8515620" y="613637"/>
              <a:ext cx="541816" cy="535655"/>
              <a:chOff x="8515620" y="671608"/>
              <a:chExt cx="541816" cy="535655"/>
            </a:xfrm>
          </p:grpSpPr>
          <p:sp>
            <p:nvSpPr>
              <p:cNvPr id="36" name="Freeform: Shape 35">
                <a:extLst>
                  <a:ext uri="{FF2B5EF4-FFF2-40B4-BE49-F238E27FC236}">
                    <a16:creationId xmlns:a16="http://schemas.microsoft.com/office/drawing/2014/main" id="{9708917E-2966-498F-9FC9-6F5860DD6089}"/>
                  </a:ext>
                </a:extLst>
              </p:cNvPr>
              <p:cNvSpPr/>
              <p:nvPr userDrawn="1"/>
            </p:nvSpPr>
            <p:spPr>
              <a:xfrm rot="10800000">
                <a:off x="8642092" y="67160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99CD5C35-60DE-4187-B5AE-F3A5234BDF65}"/>
                  </a:ext>
                </a:extLst>
              </p:cNvPr>
              <p:cNvSpPr/>
              <p:nvPr userDrawn="1"/>
            </p:nvSpPr>
            <p:spPr>
              <a:xfrm rot="10800000">
                <a:off x="8515620" y="795068"/>
                <a:ext cx="247906" cy="247902"/>
              </a:xfrm>
              <a:custGeom>
                <a:avLst/>
                <a:gdLst>
                  <a:gd name="connsiteX0" fmla="*/ 2585 w 247905"/>
                  <a:gd name="connsiteY0" fmla="*/ 249175 h 247902"/>
                  <a:gd name="connsiteX1" fmla="*/ 2585 w 247905"/>
                  <a:gd name="connsiteY1" fmla="*/ 2585 h 247902"/>
                  <a:gd name="connsiteX2" fmla="*/ 249179 w 247905"/>
                  <a:gd name="connsiteY2" fmla="*/ 2585 h 247902"/>
                  <a:gd name="connsiteX3" fmla="*/ 249179 w 247905"/>
                  <a:gd name="connsiteY3" fmla="*/ 249175 h 247902"/>
                </a:gdLst>
                <a:ahLst/>
                <a:cxnLst>
                  <a:cxn ang="0">
                    <a:pos x="connsiteX0" y="connsiteY0"/>
                  </a:cxn>
                  <a:cxn ang="0">
                    <a:pos x="connsiteX1" y="connsiteY1"/>
                  </a:cxn>
                  <a:cxn ang="0">
                    <a:pos x="connsiteX2" y="connsiteY2"/>
                  </a:cxn>
                  <a:cxn ang="0">
                    <a:pos x="connsiteX3" y="connsiteY3"/>
                  </a:cxn>
                </a:cxnLst>
                <a:rect l="l" t="t" r="r" b="b"/>
                <a:pathLst>
                  <a:path w="247905" h="247902">
                    <a:moveTo>
                      <a:pt x="2585" y="249175"/>
                    </a:moveTo>
                    <a:lnTo>
                      <a:pt x="2585" y="2585"/>
                    </a:lnTo>
                    <a:lnTo>
                      <a:pt x="249179" y="2585"/>
                    </a:lnTo>
                    <a:lnTo>
                      <a:pt x="249179" y="249175"/>
                    </a:lnTo>
                    <a:close/>
                  </a:path>
                </a:pathLst>
              </a:custGeom>
              <a:noFill/>
              <a:ln w="6350" cap="flat">
                <a:solidFill>
                  <a:schemeClr val="bg1">
                    <a:lumMod val="95000"/>
                  </a:schemeClr>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371ADDA-4DFA-4E68-8690-2757F3E43919}"/>
                  </a:ext>
                </a:extLst>
              </p:cNvPr>
              <p:cNvSpPr/>
              <p:nvPr userDrawn="1"/>
            </p:nvSpPr>
            <p:spPr>
              <a:xfrm rot="10800000">
                <a:off x="8977231" y="1127059"/>
                <a:ext cx="80205" cy="80204"/>
              </a:xfrm>
              <a:custGeom>
                <a:avLst/>
                <a:gdLst>
                  <a:gd name="connsiteX0" fmla="*/ 2585 w 80204"/>
                  <a:gd name="connsiteY0" fmla="*/ 82789 h 80203"/>
                  <a:gd name="connsiteX1" fmla="*/ 2585 w 80204"/>
                  <a:gd name="connsiteY1" fmla="*/ 2585 h 80203"/>
                  <a:gd name="connsiteX2" fmla="*/ 82790 w 80204"/>
                  <a:gd name="connsiteY2" fmla="*/ 2585 h 80203"/>
                  <a:gd name="connsiteX3" fmla="*/ 82790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82789"/>
                    </a:moveTo>
                    <a:lnTo>
                      <a:pt x="2585" y="2585"/>
                    </a:lnTo>
                    <a:lnTo>
                      <a:pt x="82790" y="2585"/>
                    </a:lnTo>
                    <a:lnTo>
                      <a:pt x="82790" y="82789"/>
                    </a:lnTo>
                    <a:close/>
                  </a:path>
                </a:pathLst>
              </a:custGeom>
              <a:solidFill>
                <a:schemeClr val="bg1"/>
              </a:solidFill>
              <a:ln w="6350" cap="flat">
                <a:solidFill>
                  <a:schemeClr val="bg1">
                    <a:lumMod val="95000"/>
                  </a:schemeClr>
                </a:solidFill>
                <a:prstDash val="solid"/>
                <a:miter/>
              </a:ln>
            </p:spPr>
            <p:txBody>
              <a:bodyPr rtlCol="0" anchor="ctr"/>
              <a:lstStyle/>
              <a:p>
                <a:endParaRPr lang="en-US" dirty="0"/>
              </a:p>
            </p:txBody>
          </p:sp>
        </p:grpSp>
        <p:sp>
          <p:nvSpPr>
            <p:cNvPr id="34" name="Freeform: Shape 33">
              <a:extLst>
                <a:ext uri="{FF2B5EF4-FFF2-40B4-BE49-F238E27FC236}">
                  <a16:creationId xmlns:a16="http://schemas.microsoft.com/office/drawing/2014/main" id="{AD4B77C6-C7F6-4330-843C-4246BF059860}"/>
                </a:ext>
              </a:extLst>
            </p:cNvPr>
            <p:cNvSpPr/>
            <p:nvPr userDrawn="1"/>
          </p:nvSpPr>
          <p:spPr>
            <a:xfrm rot="10800000">
              <a:off x="5844871" y="182235"/>
              <a:ext cx="80205" cy="80204"/>
            </a:xfrm>
            <a:custGeom>
              <a:avLst/>
              <a:gdLst>
                <a:gd name="connsiteX0" fmla="*/ 2585 w 80204"/>
                <a:gd name="connsiteY0" fmla="*/ 2585 h 80203"/>
                <a:gd name="connsiteX1" fmla="*/ 82790 w 80204"/>
                <a:gd name="connsiteY1" fmla="*/ 2585 h 80203"/>
                <a:gd name="connsiteX2" fmla="*/ 82790 w 80204"/>
                <a:gd name="connsiteY2" fmla="*/ 82789 h 80203"/>
                <a:gd name="connsiteX3" fmla="*/ 2585 w 80204"/>
                <a:gd name="connsiteY3" fmla="*/ 82789 h 80203"/>
              </a:gdLst>
              <a:ahLst/>
              <a:cxnLst>
                <a:cxn ang="0">
                  <a:pos x="connsiteX0" y="connsiteY0"/>
                </a:cxn>
                <a:cxn ang="0">
                  <a:pos x="connsiteX1" y="connsiteY1"/>
                </a:cxn>
                <a:cxn ang="0">
                  <a:pos x="connsiteX2" y="connsiteY2"/>
                </a:cxn>
                <a:cxn ang="0">
                  <a:pos x="connsiteX3" y="connsiteY3"/>
                </a:cxn>
              </a:cxnLst>
              <a:rect l="l" t="t" r="r" b="b"/>
              <a:pathLst>
                <a:path w="80204" h="80203">
                  <a:moveTo>
                    <a:pt x="2585" y="2585"/>
                  </a:moveTo>
                  <a:lnTo>
                    <a:pt x="82790" y="2585"/>
                  </a:lnTo>
                  <a:lnTo>
                    <a:pt x="82790" y="82789"/>
                  </a:lnTo>
                  <a:lnTo>
                    <a:pt x="2585" y="82789"/>
                  </a:lnTo>
                  <a:close/>
                </a:path>
              </a:pathLst>
            </a:custGeom>
            <a:solidFill>
              <a:schemeClr val="bg1"/>
            </a:solidFill>
            <a:ln w="6350" cap="flat">
              <a:solidFill>
                <a:schemeClr val="bg1">
                  <a:lumMod val="95000"/>
                </a:schemeClr>
              </a:solid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D2FE161A-6837-4301-99D8-0CB832227EDE}"/>
                </a:ext>
              </a:extLst>
            </p:cNvPr>
            <p:cNvSpPr/>
            <p:nvPr userDrawn="1"/>
          </p:nvSpPr>
          <p:spPr>
            <a:xfrm>
              <a:off x="6910388" y="919163"/>
              <a:ext cx="1243012" cy="370399"/>
            </a:xfrm>
            <a:custGeom>
              <a:avLst/>
              <a:gdLst>
                <a:gd name="connsiteX0" fmla="*/ 0 w 1243012"/>
                <a:gd name="connsiteY0" fmla="*/ 0 h 490537"/>
                <a:gd name="connsiteX1" fmla="*/ 742950 w 1243012"/>
                <a:gd name="connsiteY1" fmla="*/ 0 h 490537"/>
                <a:gd name="connsiteX2" fmla="*/ 742950 w 1243012"/>
                <a:gd name="connsiteY2" fmla="*/ 490537 h 490537"/>
                <a:gd name="connsiteX3" fmla="*/ 985837 w 1243012"/>
                <a:gd name="connsiteY3" fmla="*/ 490537 h 490537"/>
                <a:gd name="connsiteX4" fmla="*/ 985837 w 1243012"/>
                <a:gd name="connsiteY4" fmla="*/ 9525 h 490537"/>
                <a:gd name="connsiteX5" fmla="*/ 1243012 w 1243012"/>
                <a:gd name="connsiteY5" fmla="*/ 9525 h 49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012" h="490537">
                  <a:moveTo>
                    <a:pt x="0" y="0"/>
                  </a:moveTo>
                  <a:lnTo>
                    <a:pt x="742950" y="0"/>
                  </a:lnTo>
                  <a:lnTo>
                    <a:pt x="742950" y="490537"/>
                  </a:lnTo>
                  <a:lnTo>
                    <a:pt x="985837" y="490537"/>
                  </a:lnTo>
                  <a:lnTo>
                    <a:pt x="985837" y="9525"/>
                  </a:lnTo>
                  <a:lnTo>
                    <a:pt x="1243012" y="9525"/>
                  </a:lnTo>
                </a:path>
              </a:pathLst>
            </a:custGeom>
            <a:noFill/>
            <a:ln w="6350" cap="flat">
              <a:solidFill>
                <a:schemeClr val="bg1">
                  <a:lumMod val="95000"/>
                </a:schemeClr>
              </a:solidFill>
              <a:prstDash val="solid"/>
              <a:miter/>
            </a:ln>
          </p:spPr>
          <p:txBody>
            <a:bodyPr rtlCol="0" anchor="ctr"/>
            <a:lstStyle/>
            <a:p>
              <a:pPr lvl="0"/>
              <a:endParaRPr lang="en-US" dirty="0">
                <a:solidFill>
                  <a:schemeClr val="tx1"/>
                </a:solidFill>
              </a:endParaRPr>
            </a:p>
          </p:txBody>
        </p:sp>
      </p:grpSp>
      <p:pic>
        <p:nvPicPr>
          <p:cNvPr id="44" name="Picture 43" descr="A close up of a logo&#10;&#10;Description generated with very high confidence">
            <a:extLst>
              <a:ext uri="{FF2B5EF4-FFF2-40B4-BE49-F238E27FC236}">
                <a16:creationId xmlns:a16="http://schemas.microsoft.com/office/drawing/2014/main" id="{16CAE846-3227-4AFC-A00B-6C39164DC00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3385" y="-2201"/>
            <a:ext cx="2198027" cy="765446"/>
          </a:xfrm>
          <a:prstGeom prst="rect">
            <a:avLst/>
          </a:prstGeom>
          <a:noFill/>
        </p:spPr>
      </p:pic>
      <p:pic>
        <p:nvPicPr>
          <p:cNvPr id="39" name="Picture 38">
            <a:extLst>
              <a:ext uri="{FF2B5EF4-FFF2-40B4-BE49-F238E27FC236}">
                <a16:creationId xmlns:a16="http://schemas.microsoft.com/office/drawing/2014/main" id="{3D261EBB-BE65-447D-9B06-E85835FA96C1}"/>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14772" b="-4969"/>
          <a:stretch/>
        </p:blipFill>
        <p:spPr>
          <a:xfrm>
            <a:off x="10222331" y="6424229"/>
            <a:ext cx="1752953" cy="352355"/>
          </a:xfrm>
          <a:prstGeom prst="rect">
            <a:avLst/>
          </a:prstGeom>
        </p:spPr>
      </p:pic>
    </p:spTree>
    <p:extLst>
      <p:ext uri="{BB962C8B-B14F-4D97-AF65-F5344CB8AC3E}">
        <p14:creationId xmlns:p14="http://schemas.microsoft.com/office/powerpoint/2010/main" val="365744861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vmlDrawing" Target="../drawings/vmlDrawing6.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vmlDrawing" Target="../drawings/vmlDrawing8.v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7.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slideLayout" Target="../slideLayouts/slideLayout11.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2.jpe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87AB3DA-52FE-41E0-9AF7-6B33451F41D3}"/>
              </a:ext>
            </a:extLst>
          </p:cNvPr>
          <p:cNvSpPr>
            <a:spLocks noGrp="1"/>
          </p:cNvSpPr>
          <p:nvPr>
            <p:ph type="body" sz="quarter" idx="10"/>
          </p:nvPr>
        </p:nvSpPr>
        <p:spPr/>
        <p:txBody>
          <a:bodyPr/>
          <a:lstStyle/>
          <a:p>
            <a:r>
              <a:rPr lang="en-US" sz="4800" dirty="0"/>
              <a:t>Updates on PSC Forum</a:t>
            </a:r>
          </a:p>
        </p:txBody>
      </p:sp>
      <p:sp>
        <p:nvSpPr>
          <p:cNvPr id="6" name="Text Placeholder 5">
            <a:extLst>
              <a:ext uri="{FF2B5EF4-FFF2-40B4-BE49-F238E27FC236}">
                <a16:creationId xmlns:a16="http://schemas.microsoft.com/office/drawing/2014/main" id="{EA2CBEFA-80EA-4DF1-9D66-A5B7C5C6596A}"/>
              </a:ext>
            </a:extLst>
          </p:cNvPr>
          <p:cNvSpPr>
            <a:spLocks noGrp="1"/>
          </p:cNvSpPr>
          <p:nvPr>
            <p:ph type="body" sz="quarter" idx="11"/>
          </p:nvPr>
        </p:nvSpPr>
        <p:spPr/>
        <p:txBody>
          <a:bodyPr/>
          <a:lstStyle/>
          <a:p>
            <a:r>
              <a:rPr lang="en-US" sz="2000" dirty="0"/>
              <a:t>Veronica Miller, PhD</a:t>
            </a:r>
          </a:p>
        </p:txBody>
      </p:sp>
      <p:sp>
        <p:nvSpPr>
          <p:cNvPr id="7" name="Text Placeholder 6">
            <a:extLst>
              <a:ext uri="{FF2B5EF4-FFF2-40B4-BE49-F238E27FC236}">
                <a16:creationId xmlns:a16="http://schemas.microsoft.com/office/drawing/2014/main" id="{67C0044D-8905-4115-A8C3-A2D71C9CB613}"/>
              </a:ext>
            </a:extLst>
          </p:cNvPr>
          <p:cNvSpPr>
            <a:spLocks noGrp="1"/>
          </p:cNvSpPr>
          <p:nvPr>
            <p:ph type="body" sz="quarter" idx="12"/>
          </p:nvPr>
        </p:nvSpPr>
        <p:spPr>
          <a:xfrm>
            <a:off x="0" y="4022616"/>
            <a:ext cx="5447131" cy="601430"/>
          </a:xfrm>
        </p:spPr>
        <p:txBody>
          <a:bodyPr/>
          <a:lstStyle/>
          <a:p>
            <a:r>
              <a:rPr lang="en-US" sz="1800" dirty="0"/>
              <a:t>PSC Partners </a:t>
            </a:r>
            <a:r>
              <a:rPr lang="en-US" sz="1800" dirty="0" err="1"/>
              <a:t>Confernce</a:t>
            </a:r>
            <a:r>
              <a:rPr lang="en-US" sz="1800" dirty="0"/>
              <a:t> Rochester MN</a:t>
            </a:r>
          </a:p>
          <a:p>
            <a:r>
              <a:rPr lang="en-US" sz="1800" dirty="0"/>
              <a:t>June 22, 2019</a:t>
            </a:r>
          </a:p>
        </p:txBody>
      </p:sp>
      <p:pic>
        <p:nvPicPr>
          <p:cNvPr id="2" name="Picture 1">
            <a:extLst>
              <a:ext uri="{FF2B5EF4-FFF2-40B4-BE49-F238E27FC236}">
                <a16:creationId xmlns:a16="http://schemas.microsoft.com/office/drawing/2014/main" id="{528127D5-08B0-4C80-B5A1-1DC5EC46C374}"/>
              </a:ext>
            </a:extLst>
          </p:cNvPr>
          <p:cNvPicPr>
            <a:picLocks noChangeAspect="1"/>
          </p:cNvPicPr>
          <p:nvPr/>
        </p:nvPicPr>
        <p:blipFill>
          <a:blip r:embed="rId2"/>
          <a:stretch>
            <a:fillRect/>
          </a:stretch>
        </p:blipFill>
        <p:spPr>
          <a:xfrm>
            <a:off x="5727678" y="5901526"/>
            <a:ext cx="2930660" cy="763577"/>
          </a:xfrm>
          <a:prstGeom prst="rect">
            <a:avLst/>
          </a:prstGeom>
        </p:spPr>
      </p:pic>
      <p:pic>
        <p:nvPicPr>
          <p:cNvPr id="3" name="Picture 2">
            <a:extLst>
              <a:ext uri="{FF2B5EF4-FFF2-40B4-BE49-F238E27FC236}">
                <a16:creationId xmlns:a16="http://schemas.microsoft.com/office/drawing/2014/main" id="{CA1AE3A8-E782-416F-A31A-6DFB140DFE2B}"/>
              </a:ext>
            </a:extLst>
          </p:cNvPr>
          <p:cNvPicPr>
            <a:picLocks noChangeAspect="1"/>
          </p:cNvPicPr>
          <p:nvPr/>
        </p:nvPicPr>
        <p:blipFill>
          <a:blip r:embed="rId3"/>
          <a:stretch>
            <a:fillRect/>
          </a:stretch>
        </p:blipFill>
        <p:spPr>
          <a:xfrm>
            <a:off x="220538" y="5668077"/>
            <a:ext cx="1081053" cy="997026"/>
          </a:xfrm>
          <a:prstGeom prst="rect">
            <a:avLst/>
          </a:prstGeom>
        </p:spPr>
      </p:pic>
    </p:spTree>
    <p:extLst>
      <p:ext uri="{BB962C8B-B14F-4D97-AF65-F5344CB8AC3E}">
        <p14:creationId xmlns:p14="http://schemas.microsoft.com/office/powerpoint/2010/main" val="392109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930-9827-43BF-9787-324A4C3DEC5E}"/>
              </a:ext>
            </a:extLst>
          </p:cNvPr>
          <p:cNvSpPr>
            <a:spLocks noGrp="1"/>
          </p:cNvSpPr>
          <p:nvPr>
            <p:ph type="title"/>
          </p:nvPr>
        </p:nvSpPr>
        <p:spPr/>
        <p:txBody>
          <a:bodyPr/>
          <a:lstStyle/>
          <a:p>
            <a:r>
              <a:rPr lang="en-US" dirty="0"/>
              <a:t>PSC Forum Project Manager</a:t>
            </a:r>
          </a:p>
        </p:txBody>
      </p:sp>
      <p:sp>
        <p:nvSpPr>
          <p:cNvPr id="3" name="Text Placeholder 2">
            <a:extLst>
              <a:ext uri="{FF2B5EF4-FFF2-40B4-BE49-F238E27FC236}">
                <a16:creationId xmlns:a16="http://schemas.microsoft.com/office/drawing/2014/main" id="{A8EFB71F-5A15-426A-8C55-A928EF2A4606}"/>
              </a:ext>
            </a:extLst>
          </p:cNvPr>
          <p:cNvSpPr>
            <a:spLocks noGrp="1"/>
          </p:cNvSpPr>
          <p:nvPr>
            <p:ph type="body" sz="quarter" idx="11"/>
          </p:nvPr>
        </p:nvSpPr>
        <p:spPr/>
        <p:txBody>
          <a:bodyPr/>
          <a:lstStyle/>
          <a:p>
            <a:r>
              <a:rPr lang="en-US" dirty="0"/>
              <a:t>Jessica Weber MPH RN</a:t>
            </a:r>
          </a:p>
        </p:txBody>
      </p:sp>
    </p:spTree>
    <p:extLst>
      <p:ext uri="{BB962C8B-B14F-4D97-AF65-F5344CB8AC3E}">
        <p14:creationId xmlns:p14="http://schemas.microsoft.com/office/powerpoint/2010/main" val="1321580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AC96-8D40-40F0-9C93-CAF29544E110}"/>
              </a:ext>
            </a:extLst>
          </p:cNvPr>
          <p:cNvSpPr>
            <a:spLocks noGrp="1"/>
          </p:cNvSpPr>
          <p:nvPr>
            <p:ph type="title"/>
          </p:nvPr>
        </p:nvSpPr>
        <p:spPr>
          <a:xfrm>
            <a:off x="0" y="274881"/>
            <a:ext cx="12192000" cy="1325563"/>
          </a:xfrm>
        </p:spPr>
        <p:txBody>
          <a:bodyPr/>
          <a:lstStyle/>
          <a:p>
            <a:r>
              <a:rPr lang="en-US" dirty="0"/>
              <a:t>Strategic Restructuring – PSC Forum Sustainability</a:t>
            </a:r>
          </a:p>
        </p:txBody>
      </p:sp>
      <p:sp>
        <p:nvSpPr>
          <p:cNvPr id="3" name="Text Placeholder 2">
            <a:extLst>
              <a:ext uri="{FF2B5EF4-FFF2-40B4-BE49-F238E27FC236}">
                <a16:creationId xmlns:a16="http://schemas.microsoft.com/office/drawing/2014/main" id="{D7E08B4A-97B5-473D-A8C1-CA193CF522B9}"/>
              </a:ext>
            </a:extLst>
          </p:cNvPr>
          <p:cNvSpPr>
            <a:spLocks noGrp="1"/>
          </p:cNvSpPr>
          <p:nvPr>
            <p:ph type="body" sz="quarter" idx="11"/>
          </p:nvPr>
        </p:nvSpPr>
        <p:spPr>
          <a:xfrm>
            <a:off x="0" y="1471097"/>
            <a:ext cx="12192000" cy="2228850"/>
          </a:xfrm>
        </p:spPr>
        <p:txBody>
          <a:bodyPr/>
          <a:lstStyle/>
          <a:p>
            <a:r>
              <a:rPr lang="en-US" dirty="0"/>
              <a:t>Challenge</a:t>
            </a:r>
          </a:p>
          <a:p>
            <a:pPr lvl="1"/>
            <a:r>
              <a:rPr lang="en-US" dirty="0"/>
              <a:t>Few companies actively involved in PSC R&amp;D</a:t>
            </a:r>
          </a:p>
          <a:p>
            <a:r>
              <a:rPr lang="en-US" dirty="0"/>
              <a:t>Solution</a:t>
            </a:r>
          </a:p>
          <a:p>
            <a:pPr lvl="1"/>
            <a:r>
              <a:rPr lang="en-US" dirty="0"/>
              <a:t>Two-for-one membership fee </a:t>
            </a:r>
          </a:p>
          <a:p>
            <a:pPr lvl="2"/>
            <a:r>
              <a:rPr lang="en-US" dirty="0"/>
              <a:t>Liver Forum/NASH + PSC Forum</a:t>
            </a:r>
          </a:p>
          <a:p>
            <a:r>
              <a:rPr lang="en-US" dirty="0"/>
              <a:t>Advantage</a:t>
            </a:r>
          </a:p>
          <a:p>
            <a:pPr lvl="1"/>
            <a:r>
              <a:rPr lang="en-US" dirty="0"/>
              <a:t>Attract more companies into PSC space</a:t>
            </a:r>
          </a:p>
        </p:txBody>
      </p:sp>
    </p:spTree>
    <p:extLst>
      <p:ext uri="{BB962C8B-B14F-4D97-AF65-F5344CB8AC3E}">
        <p14:creationId xmlns:p14="http://schemas.microsoft.com/office/powerpoint/2010/main" val="334133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5B54A8-F28B-40E7-A9F6-BFC213E593A2}"/>
              </a:ext>
            </a:extLst>
          </p:cNvPr>
          <p:cNvSpPr>
            <a:spLocks noGrp="1"/>
          </p:cNvSpPr>
          <p:nvPr>
            <p:ph type="body" sz="quarter" idx="10"/>
          </p:nvPr>
        </p:nvSpPr>
        <p:spPr/>
        <p:txBody>
          <a:bodyPr/>
          <a:lstStyle/>
          <a:p>
            <a:r>
              <a:rPr lang="en-US" dirty="0"/>
              <a:t>Liver/NASH &amp; PSC Forum Sponsors</a:t>
            </a:r>
          </a:p>
        </p:txBody>
      </p:sp>
    </p:spTree>
    <p:extLst>
      <p:ext uri="{BB962C8B-B14F-4D97-AF65-F5344CB8AC3E}">
        <p14:creationId xmlns:p14="http://schemas.microsoft.com/office/powerpoint/2010/main" val="76841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3A82-55F7-2149-8495-C882AE393FF9}"/>
              </a:ext>
            </a:extLst>
          </p:cNvPr>
          <p:cNvSpPr>
            <a:spLocks noGrp="1"/>
          </p:cNvSpPr>
          <p:nvPr>
            <p:ph type="title"/>
          </p:nvPr>
        </p:nvSpPr>
        <p:spPr>
          <a:xfrm>
            <a:off x="0" y="692944"/>
            <a:ext cx="12192000" cy="1325563"/>
          </a:xfrm>
          <a:prstGeom prst="rect">
            <a:avLst/>
          </a:prstGeom>
        </p:spPr>
        <p:txBody>
          <a:bodyPr/>
          <a:lstStyle/>
          <a:p>
            <a:r>
              <a:rPr lang="en-US" dirty="0"/>
              <a:t>PSC Forum Sponsors </a:t>
            </a:r>
          </a:p>
        </p:txBody>
      </p:sp>
      <p:sp>
        <p:nvSpPr>
          <p:cNvPr id="4" name="Text Placeholder 3">
            <a:extLst>
              <a:ext uri="{FF2B5EF4-FFF2-40B4-BE49-F238E27FC236}">
                <a16:creationId xmlns:a16="http://schemas.microsoft.com/office/drawing/2014/main" id="{B2433B18-0D0A-B443-9ED2-6CDA9E238CEF}"/>
              </a:ext>
            </a:extLst>
          </p:cNvPr>
          <p:cNvSpPr>
            <a:spLocks noGrp="1"/>
          </p:cNvSpPr>
          <p:nvPr>
            <p:ph type="body" sz="quarter" idx="10"/>
          </p:nvPr>
        </p:nvSpPr>
        <p:spPr/>
        <p:txBody>
          <a:bodyPr/>
          <a:lstStyle/>
          <a:p>
            <a:endParaRPr lang="en-US"/>
          </a:p>
        </p:txBody>
      </p:sp>
      <p:graphicFrame>
        <p:nvGraphicFramePr>
          <p:cNvPr id="11" name="Object 10">
            <a:extLst>
              <a:ext uri="{FF2B5EF4-FFF2-40B4-BE49-F238E27FC236}">
                <a16:creationId xmlns:a16="http://schemas.microsoft.com/office/drawing/2014/main" id="{3D72D43C-55A7-3047-89C5-EF977B99FFA6}"/>
              </a:ext>
            </a:extLst>
          </p:cNvPr>
          <p:cNvGraphicFramePr>
            <a:graphicFrameLocks noChangeAspect="1"/>
          </p:cNvGraphicFramePr>
          <p:nvPr/>
        </p:nvGraphicFramePr>
        <p:xfrm>
          <a:off x="1097280" y="1432802"/>
          <a:ext cx="9784080" cy="5110272"/>
        </p:xfrm>
        <a:graphic>
          <a:graphicData uri="http://schemas.openxmlformats.org/presentationml/2006/ole">
            <mc:AlternateContent xmlns:mc="http://schemas.openxmlformats.org/markup-compatibility/2006">
              <mc:Choice xmlns:v="urn:schemas-microsoft-com:vml" Requires="v">
                <p:oleObj spid="_x0000_s5134" name="Document" r:id="rId3" imgW="6832600" imgH="3568700" progId="Word.Document.12">
                  <p:embed/>
                </p:oleObj>
              </mc:Choice>
              <mc:Fallback>
                <p:oleObj name="Document" r:id="rId3" imgW="6832600" imgH="3568700" progId="Word.Document.12">
                  <p:embed/>
                  <p:pic>
                    <p:nvPicPr>
                      <p:cNvPr id="11" name="Object 10">
                        <a:extLst>
                          <a:ext uri="{FF2B5EF4-FFF2-40B4-BE49-F238E27FC236}">
                            <a16:creationId xmlns:a16="http://schemas.microsoft.com/office/drawing/2014/main" id="{3D72D43C-55A7-3047-89C5-EF977B99FFA6}"/>
                          </a:ext>
                        </a:extLst>
                      </p:cNvPr>
                      <p:cNvPicPr/>
                      <p:nvPr/>
                    </p:nvPicPr>
                    <p:blipFill>
                      <a:blip r:embed="rId4"/>
                      <a:stretch>
                        <a:fillRect/>
                      </a:stretch>
                    </p:blipFill>
                    <p:spPr>
                      <a:xfrm>
                        <a:off x="1097280" y="1432802"/>
                        <a:ext cx="9784080" cy="5110272"/>
                      </a:xfrm>
                      <a:prstGeom prst="rect">
                        <a:avLst/>
                      </a:prstGeom>
                    </p:spPr>
                  </p:pic>
                </p:oleObj>
              </mc:Fallback>
            </mc:AlternateContent>
          </a:graphicData>
        </a:graphic>
      </p:graphicFrame>
    </p:spTree>
    <p:extLst>
      <p:ext uri="{BB962C8B-B14F-4D97-AF65-F5344CB8AC3E}">
        <p14:creationId xmlns:p14="http://schemas.microsoft.com/office/powerpoint/2010/main" val="576320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9D30-0019-534D-9928-6FB0ED840844}"/>
              </a:ext>
            </a:extLst>
          </p:cNvPr>
          <p:cNvSpPr>
            <a:spLocks noGrp="1"/>
          </p:cNvSpPr>
          <p:nvPr>
            <p:ph type="title"/>
          </p:nvPr>
        </p:nvSpPr>
        <p:spPr>
          <a:xfrm>
            <a:off x="0" y="579122"/>
            <a:ext cx="12192000" cy="1325563"/>
          </a:xfrm>
          <a:prstGeom prst="rect">
            <a:avLst/>
          </a:prstGeom>
        </p:spPr>
        <p:txBody>
          <a:bodyPr/>
          <a:lstStyle/>
          <a:p>
            <a:r>
              <a:rPr lang="en-US" dirty="0"/>
              <a:t>PSC Forum Sponsors </a:t>
            </a:r>
          </a:p>
        </p:txBody>
      </p:sp>
      <p:sp>
        <p:nvSpPr>
          <p:cNvPr id="4" name="Text Placeholder 3">
            <a:extLst>
              <a:ext uri="{FF2B5EF4-FFF2-40B4-BE49-F238E27FC236}">
                <a16:creationId xmlns:a16="http://schemas.microsoft.com/office/drawing/2014/main" id="{FF60EC93-4831-2F4C-B875-7D6319BF753D}"/>
              </a:ext>
            </a:extLst>
          </p:cNvPr>
          <p:cNvSpPr>
            <a:spLocks noGrp="1"/>
          </p:cNvSpPr>
          <p:nvPr>
            <p:ph type="body" sz="quarter" idx="10"/>
          </p:nvPr>
        </p:nvSpPr>
        <p:spPr/>
        <p:txBody>
          <a:bodyPr/>
          <a:lstStyle/>
          <a:p>
            <a:endParaRPr lang="en-US"/>
          </a:p>
        </p:txBody>
      </p:sp>
      <p:graphicFrame>
        <p:nvGraphicFramePr>
          <p:cNvPr id="5" name="Object 4">
            <a:extLst>
              <a:ext uri="{FF2B5EF4-FFF2-40B4-BE49-F238E27FC236}">
                <a16:creationId xmlns:a16="http://schemas.microsoft.com/office/drawing/2014/main" id="{BD5ECE7A-F815-6E40-8966-EE3994EE07EB}"/>
              </a:ext>
            </a:extLst>
          </p:cNvPr>
          <p:cNvGraphicFramePr>
            <a:graphicFrameLocks noChangeAspect="1"/>
          </p:cNvGraphicFramePr>
          <p:nvPr/>
        </p:nvGraphicFramePr>
        <p:xfrm>
          <a:off x="1569720" y="1241903"/>
          <a:ext cx="9052560" cy="5191909"/>
        </p:xfrm>
        <a:graphic>
          <a:graphicData uri="http://schemas.openxmlformats.org/presentationml/2006/ole">
            <mc:AlternateContent xmlns:mc="http://schemas.openxmlformats.org/markup-compatibility/2006">
              <mc:Choice xmlns:v="urn:schemas-microsoft-com:vml" Requires="v">
                <p:oleObj spid="_x0000_s6158" name="Document" r:id="rId3" imgW="6908800" imgH="3962400" progId="Word.Document.12">
                  <p:embed/>
                </p:oleObj>
              </mc:Choice>
              <mc:Fallback>
                <p:oleObj name="Document" r:id="rId3" imgW="6908800" imgH="3962400" progId="Word.Document.12">
                  <p:embed/>
                  <p:pic>
                    <p:nvPicPr>
                      <p:cNvPr id="5" name="Object 4">
                        <a:extLst>
                          <a:ext uri="{FF2B5EF4-FFF2-40B4-BE49-F238E27FC236}">
                            <a16:creationId xmlns:a16="http://schemas.microsoft.com/office/drawing/2014/main" id="{BD5ECE7A-F815-6E40-8966-EE3994EE07EB}"/>
                          </a:ext>
                        </a:extLst>
                      </p:cNvPr>
                      <p:cNvPicPr/>
                      <p:nvPr/>
                    </p:nvPicPr>
                    <p:blipFill>
                      <a:blip r:embed="rId4"/>
                      <a:stretch>
                        <a:fillRect/>
                      </a:stretch>
                    </p:blipFill>
                    <p:spPr>
                      <a:xfrm>
                        <a:off x="1569720" y="1241903"/>
                        <a:ext cx="9052560" cy="5191909"/>
                      </a:xfrm>
                      <a:prstGeom prst="rect">
                        <a:avLst/>
                      </a:prstGeom>
                    </p:spPr>
                  </p:pic>
                </p:oleObj>
              </mc:Fallback>
            </mc:AlternateContent>
          </a:graphicData>
        </a:graphic>
      </p:graphicFrame>
    </p:spTree>
    <p:extLst>
      <p:ext uri="{BB962C8B-B14F-4D97-AF65-F5344CB8AC3E}">
        <p14:creationId xmlns:p14="http://schemas.microsoft.com/office/powerpoint/2010/main" val="386642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D2869-409A-0A49-896C-2BBED0168F03}"/>
              </a:ext>
            </a:extLst>
          </p:cNvPr>
          <p:cNvSpPr>
            <a:spLocks noGrp="1"/>
          </p:cNvSpPr>
          <p:nvPr>
            <p:ph type="title"/>
          </p:nvPr>
        </p:nvSpPr>
        <p:spPr>
          <a:xfrm>
            <a:off x="0" y="548642"/>
            <a:ext cx="12192000" cy="1325563"/>
          </a:xfrm>
          <a:prstGeom prst="rect">
            <a:avLst/>
          </a:prstGeom>
        </p:spPr>
        <p:txBody>
          <a:bodyPr/>
          <a:lstStyle/>
          <a:p>
            <a:r>
              <a:rPr lang="en-US" dirty="0"/>
              <a:t>PSC Forum Sponsors </a:t>
            </a:r>
          </a:p>
        </p:txBody>
      </p:sp>
      <p:sp>
        <p:nvSpPr>
          <p:cNvPr id="4" name="Text Placeholder 3">
            <a:extLst>
              <a:ext uri="{FF2B5EF4-FFF2-40B4-BE49-F238E27FC236}">
                <a16:creationId xmlns:a16="http://schemas.microsoft.com/office/drawing/2014/main" id="{ECC3B3B5-74C7-D545-8575-4D21885EFCFA}"/>
              </a:ext>
            </a:extLst>
          </p:cNvPr>
          <p:cNvSpPr>
            <a:spLocks noGrp="1"/>
          </p:cNvSpPr>
          <p:nvPr>
            <p:ph type="body" sz="quarter" idx="10"/>
          </p:nvPr>
        </p:nvSpPr>
        <p:spPr/>
        <p:txBody>
          <a:bodyPr/>
          <a:lstStyle/>
          <a:p>
            <a:endParaRPr lang="en-US"/>
          </a:p>
        </p:txBody>
      </p:sp>
      <p:graphicFrame>
        <p:nvGraphicFramePr>
          <p:cNvPr id="7" name="Object 6">
            <a:extLst>
              <a:ext uri="{FF2B5EF4-FFF2-40B4-BE49-F238E27FC236}">
                <a16:creationId xmlns:a16="http://schemas.microsoft.com/office/drawing/2014/main" id="{C03087FC-CFA0-4243-813E-1C46C4D01DD7}"/>
              </a:ext>
            </a:extLst>
          </p:cNvPr>
          <p:cNvGraphicFramePr>
            <a:graphicFrameLocks noChangeAspect="1"/>
          </p:cNvGraphicFramePr>
          <p:nvPr/>
        </p:nvGraphicFramePr>
        <p:xfrm>
          <a:off x="964741" y="1323022"/>
          <a:ext cx="10289509" cy="4712018"/>
        </p:xfrm>
        <a:graphic>
          <a:graphicData uri="http://schemas.openxmlformats.org/presentationml/2006/ole">
            <mc:AlternateContent xmlns:mc="http://schemas.openxmlformats.org/markup-compatibility/2006">
              <mc:Choice xmlns:v="urn:schemas-microsoft-com:vml" Requires="v">
                <p:oleObj spid="_x0000_s7182" name="Document" r:id="rId3" imgW="6794500" imgH="3111500" progId="Word.Document.12">
                  <p:embed/>
                </p:oleObj>
              </mc:Choice>
              <mc:Fallback>
                <p:oleObj name="Document" r:id="rId3" imgW="6794500" imgH="3111500" progId="Word.Document.12">
                  <p:embed/>
                  <p:pic>
                    <p:nvPicPr>
                      <p:cNvPr id="7" name="Object 6">
                        <a:extLst>
                          <a:ext uri="{FF2B5EF4-FFF2-40B4-BE49-F238E27FC236}">
                            <a16:creationId xmlns:a16="http://schemas.microsoft.com/office/drawing/2014/main" id="{C03087FC-CFA0-4243-813E-1C46C4D01DD7}"/>
                          </a:ext>
                        </a:extLst>
                      </p:cNvPr>
                      <p:cNvPicPr/>
                      <p:nvPr/>
                    </p:nvPicPr>
                    <p:blipFill>
                      <a:blip r:embed="rId4"/>
                      <a:stretch>
                        <a:fillRect/>
                      </a:stretch>
                    </p:blipFill>
                    <p:spPr>
                      <a:xfrm>
                        <a:off x="964741" y="1323022"/>
                        <a:ext cx="10289509" cy="4712018"/>
                      </a:xfrm>
                      <a:prstGeom prst="rect">
                        <a:avLst/>
                      </a:prstGeom>
                    </p:spPr>
                  </p:pic>
                </p:oleObj>
              </mc:Fallback>
            </mc:AlternateContent>
          </a:graphicData>
        </a:graphic>
      </p:graphicFrame>
    </p:spTree>
    <p:extLst>
      <p:ext uri="{BB962C8B-B14F-4D97-AF65-F5344CB8AC3E}">
        <p14:creationId xmlns:p14="http://schemas.microsoft.com/office/powerpoint/2010/main" val="4249195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D2869-409A-0A49-896C-2BBED0168F03}"/>
              </a:ext>
            </a:extLst>
          </p:cNvPr>
          <p:cNvSpPr>
            <a:spLocks noGrp="1"/>
          </p:cNvSpPr>
          <p:nvPr>
            <p:ph type="title"/>
          </p:nvPr>
        </p:nvSpPr>
        <p:spPr>
          <a:xfrm>
            <a:off x="0" y="548642"/>
            <a:ext cx="12192000" cy="1325563"/>
          </a:xfrm>
          <a:prstGeom prst="rect">
            <a:avLst/>
          </a:prstGeom>
        </p:spPr>
        <p:txBody>
          <a:bodyPr/>
          <a:lstStyle/>
          <a:p>
            <a:r>
              <a:rPr lang="en-US" dirty="0"/>
              <a:t>PSC Forum Sponsors </a:t>
            </a:r>
          </a:p>
        </p:txBody>
      </p:sp>
      <p:sp>
        <p:nvSpPr>
          <p:cNvPr id="4" name="Text Placeholder 3">
            <a:extLst>
              <a:ext uri="{FF2B5EF4-FFF2-40B4-BE49-F238E27FC236}">
                <a16:creationId xmlns:a16="http://schemas.microsoft.com/office/drawing/2014/main" id="{ECC3B3B5-74C7-D545-8575-4D21885EFCFA}"/>
              </a:ext>
            </a:extLst>
          </p:cNvPr>
          <p:cNvSpPr>
            <a:spLocks noGrp="1"/>
          </p:cNvSpPr>
          <p:nvPr>
            <p:ph type="body" sz="quarter" idx="10"/>
          </p:nvPr>
        </p:nvSpPr>
        <p:spPr/>
        <p:txBody>
          <a:bodyPr/>
          <a:lstStyle/>
          <a:p>
            <a:endParaRPr lang="en-US"/>
          </a:p>
        </p:txBody>
      </p:sp>
      <p:graphicFrame>
        <p:nvGraphicFramePr>
          <p:cNvPr id="3" name="Object 2">
            <a:extLst>
              <a:ext uri="{FF2B5EF4-FFF2-40B4-BE49-F238E27FC236}">
                <a16:creationId xmlns:a16="http://schemas.microsoft.com/office/drawing/2014/main" id="{480B1866-5A3F-D148-B6DA-898AC7CA98E7}"/>
              </a:ext>
            </a:extLst>
          </p:cNvPr>
          <p:cNvGraphicFramePr>
            <a:graphicFrameLocks noChangeAspect="1"/>
          </p:cNvGraphicFramePr>
          <p:nvPr/>
        </p:nvGraphicFramePr>
        <p:xfrm>
          <a:off x="1127211" y="1211423"/>
          <a:ext cx="9937578" cy="4933043"/>
        </p:xfrm>
        <a:graphic>
          <a:graphicData uri="http://schemas.openxmlformats.org/presentationml/2006/ole">
            <mc:AlternateContent xmlns:mc="http://schemas.openxmlformats.org/markup-compatibility/2006">
              <mc:Choice xmlns:v="urn:schemas-microsoft-com:vml" Requires="v">
                <p:oleObj spid="_x0000_s8206" name="Document" r:id="rId3" imgW="7061200" imgH="3505200" progId="Word.Document.12">
                  <p:embed/>
                </p:oleObj>
              </mc:Choice>
              <mc:Fallback>
                <p:oleObj name="Document" r:id="rId3" imgW="7061200" imgH="3505200" progId="Word.Document.12">
                  <p:embed/>
                  <p:pic>
                    <p:nvPicPr>
                      <p:cNvPr id="3" name="Object 2">
                        <a:extLst>
                          <a:ext uri="{FF2B5EF4-FFF2-40B4-BE49-F238E27FC236}">
                            <a16:creationId xmlns:a16="http://schemas.microsoft.com/office/drawing/2014/main" id="{480B1866-5A3F-D148-B6DA-898AC7CA98E7}"/>
                          </a:ext>
                        </a:extLst>
                      </p:cNvPr>
                      <p:cNvPicPr/>
                      <p:nvPr/>
                    </p:nvPicPr>
                    <p:blipFill>
                      <a:blip r:embed="rId4"/>
                      <a:stretch>
                        <a:fillRect/>
                      </a:stretch>
                    </p:blipFill>
                    <p:spPr>
                      <a:xfrm>
                        <a:off x="1127211" y="1211423"/>
                        <a:ext cx="9937578" cy="4933043"/>
                      </a:xfrm>
                      <a:prstGeom prst="rect">
                        <a:avLst/>
                      </a:prstGeom>
                    </p:spPr>
                  </p:pic>
                </p:oleObj>
              </mc:Fallback>
            </mc:AlternateContent>
          </a:graphicData>
        </a:graphic>
      </p:graphicFrame>
    </p:spTree>
    <p:extLst>
      <p:ext uri="{BB962C8B-B14F-4D97-AF65-F5344CB8AC3E}">
        <p14:creationId xmlns:p14="http://schemas.microsoft.com/office/powerpoint/2010/main" val="2903692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D2869-409A-0A49-896C-2BBED0168F03}"/>
              </a:ext>
            </a:extLst>
          </p:cNvPr>
          <p:cNvSpPr>
            <a:spLocks noGrp="1"/>
          </p:cNvSpPr>
          <p:nvPr>
            <p:ph type="title"/>
          </p:nvPr>
        </p:nvSpPr>
        <p:spPr>
          <a:xfrm>
            <a:off x="0" y="548642"/>
            <a:ext cx="12192000" cy="1325563"/>
          </a:xfrm>
          <a:prstGeom prst="rect">
            <a:avLst/>
          </a:prstGeom>
        </p:spPr>
        <p:txBody>
          <a:bodyPr/>
          <a:lstStyle/>
          <a:p>
            <a:r>
              <a:rPr lang="en-US" dirty="0"/>
              <a:t>PSC Forum Sponsors </a:t>
            </a:r>
          </a:p>
        </p:txBody>
      </p:sp>
      <p:sp>
        <p:nvSpPr>
          <p:cNvPr id="4" name="Text Placeholder 3">
            <a:extLst>
              <a:ext uri="{FF2B5EF4-FFF2-40B4-BE49-F238E27FC236}">
                <a16:creationId xmlns:a16="http://schemas.microsoft.com/office/drawing/2014/main" id="{ECC3B3B5-74C7-D545-8575-4D21885EFCFA}"/>
              </a:ext>
            </a:extLst>
          </p:cNvPr>
          <p:cNvSpPr>
            <a:spLocks noGrp="1"/>
          </p:cNvSpPr>
          <p:nvPr>
            <p:ph type="body" sz="quarter" idx="10"/>
          </p:nvPr>
        </p:nvSpPr>
        <p:spPr/>
        <p:txBody>
          <a:bodyPr/>
          <a:lstStyle/>
          <a:p>
            <a:endParaRPr lang="en-US"/>
          </a:p>
        </p:txBody>
      </p:sp>
      <p:graphicFrame>
        <p:nvGraphicFramePr>
          <p:cNvPr id="3" name="Object 2">
            <a:extLst>
              <a:ext uri="{FF2B5EF4-FFF2-40B4-BE49-F238E27FC236}">
                <a16:creationId xmlns:a16="http://schemas.microsoft.com/office/drawing/2014/main" id="{8A0511B8-1279-0E4F-8C7B-D6B635FBDD88}"/>
              </a:ext>
            </a:extLst>
          </p:cNvPr>
          <p:cNvGraphicFramePr>
            <a:graphicFrameLocks noChangeAspect="1"/>
          </p:cNvGraphicFramePr>
          <p:nvPr/>
        </p:nvGraphicFramePr>
        <p:xfrm>
          <a:off x="1536650" y="1211423"/>
          <a:ext cx="9118699" cy="5372257"/>
        </p:xfrm>
        <a:graphic>
          <a:graphicData uri="http://schemas.openxmlformats.org/presentationml/2006/ole">
            <mc:AlternateContent xmlns:mc="http://schemas.openxmlformats.org/markup-compatibility/2006">
              <mc:Choice xmlns:v="urn:schemas-microsoft-com:vml" Requires="v">
                <p:oleObj spid="_x0000_s9230" name="Document" r:id="rId3" imgW="6553200" imgH="3860800" progId="Word.Document.12">
                  <p:embed/>
                </p:oleObj>
              </mc:Choice>
              <mc:Fallback>
                <p:oleObj name="Document" r:id="rId3" imgW="6553200" imgH="3860800" progId="Word.Document.12">
                  <p:embed/>
                  <p:pic>
                    <p:nvPicPr>
                      <p:cNvPr id="3" name="Object 2">
                        <a:extLst>
                          <a:ext uri="{FF2B5EF4-FFF2-40B4-BE49-F238E27FC236}">
                            <a16:creationId xmlns:a16="http://schemas.microsoft.com/office/drawing/2014/main" id="{8A0511B8-1279-0E4F-8C7B-D6B635FBDD88}"/>
                          </a:ext>
                        </a:extLst>
                      </p:cNvPr>
                      <p:cNvPicPr/>
                      <p:nvPr/>
                    </p:nvPicPr>
                    <p:blipFill>
                      <a:blip r:embed="rId4"/>
                      <a:stretch>
                        <a:fillRect/>
                      </a:stretch>
                    </p:blipFill>
                    <p:spPr>
                      <a:xfrm>
                        <a:off x="1536650" y="1211423"/>
                        <a:ext cx="9118699" cy="5372257"/>
                      </a:xfrm>
                      <a:prstGeom prst="rect">
                        <a:avLst/>
                      </a:prstGeom>
                    </p:spPr>
                  </p:pic>
                </p:oleObj>
              </mc:Fallback>
            </mc:AlternateContent>
          </a:graphicData>
        </a:graphic>
      </p:graphicFrame>
    </p:spTree>
    <p:extLst>
      <p:ext uri="{BB962C8B-B14F-4D97-AF65-F5344CB8AC3E}">
        <p14:creationId xmlns:p14="http://schemas.microsoft.com/office/powerpoint/2010/main" val="2557106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03F4F0-2BC5-4C10-BA08-E5ED83DBDDCD}"/>
              </a:ext>
            </a:extLst>
          </p:cNvPr>
          <p:cNvSpPr>
            <a:spLocks noGrp="1"/>
          </p:cNvSpPr>
          <p:nvPr>
            <p:ph type="body" sz="quarter" idx="10"/>
          </p:nvPr>
        </p:nvSpPr>
        <p:spPr/>
        <p:txBody>
          <a:bodyPr/>
          <a:lstStyle/>
          <a:p>
            <a:r>
              <a:rPr lang="en-US" dirty="0"/>
              <a:t>PSC Regulatory Path</a:t>
            </a:r>
          </a:p>
          <a:p>
            <a:r>
              <a:rPr lang="en-US" dirty="0"/>
              <a:t>Challenges &amp; Opportunities</a:t>
            </a:r>
          </a:p>
        </p:txBody>
      </p:sp>
    </p:spTree>
    <p:extLst>
      <p:ext uri="{BB962C8B-B14F-4D97-AF65-F5344CB8AC3E}">
        <p14:creationId xmlns:p14="http://schemas.microsoft.com/office/powerpoint/2010/main" val="221677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91" y="2142081"/>
            <a:ext cx="11537507" cy="914400"/>
          </a:xfrm>
        </p:spPr>
        <p:txBody>
          <a:bodyPr/>
          <a:lstStyle/>
          <a:p>
            <a:pPr algn="ctr"/>
            <a:r>
              <a:rPr lang="en-US" dirty="0"/>
              <a:t>How a patient feels, functions and survives</a:t>
            </a:r>
          </a:p>
        </p:txBody>
      </p:sp>
      <p:sp>
        <p:nvSpPr>
          <p:cNvPr id="4" name="Slide Number Placeholder 3"/>
          <p:cNvSpPr>
            <a:spLocks noGrp="1"/>
          </p:cNvSpPr>
          <p:nvPr>
            <p:ph type="sldNum" sz="quarter" idx="12"/>
          </p:nvPr>
        </p:nvSpPr>
        <p:spPr/>
        <p:txBody>
          <a:bodyPr/>
          <a:lstStyle/>
          <a:p>
            <a:pPr defTabSz="609585"/>
            <a:fld id="{2066355A-084C-D24E-9AD2-7E4FC41EA627}" type="slidenum">
              <a:rPr lang="en-US">
                <a:solidFill>
                  <a:prstClr val="black">
                    <a:lumMod val="65000"/>
                    <a:lumOff val="35000"/>
                  </a:prstClr>
                </a:solidFill>
              </a:rPr>
              <a:pPr defTabSz="609585"/>
              <a:t>19</a:t>
            </a:fld>
            <a:endParaRPr lang="en-US">
              <a:solidFill>
                <a:prstClr val="black">
                  <a:lumMod val="65000"/>
                  <a:lumOff val="35000"/>
                </a:prstClr>
              </a:solidFill>
            </a:endParaRPr>
          </a:p>
        </p:txBody>
      </p:sp>
      <p:sp>
        <p:nvSpPr>
          <p:cNvPr id="5" name="Title 1"/>
          <p:cNvSpPr txBox="1">
            <a:spLocks/>
          </p:cNvSpPr>
          <p:nvPr/>
        </p:nvSpPr>
        <p:spPr>
          <a:xfrm>
            <a:off x="42779" y="3706823"/>
            <a:ext cx="11537507" cy="914400"/>
          </a:xfrm>
          <a:prstGeom prst="rect">
            <a:avLst/>
          </a:prstGeom>
          <a:noFill/>
        </p:spPr>
        <p:txBody>
          <a:bodyPr vert="horz" lIns="243840" tIns="60960" rIns="365760" bIns="60960" rtlCol="0" anchor="ctr">
            <a:normAutofit/>
          </a:bodyPr>
          <a:lstStyle>
            <a:lvl1pPr marL="0" indent="0" algn="l" defTabSz="914400" rtl="0" eaLnBrk="1" latinLnBrk="0" hangingPunct="1">
              <a:spcBef>
                <a:spcPct val="0"/>
              </a:spcBef>
              <a:buNone/>
              <a:defRPr sz="2800" b="1" kern="1200">
                <a:solidFill>
                  <a:schemeClr val="accent5">
                    <a:lumMod val="75000"/>
                  </a:schemeClr>
                </a:solidFill>
                <a:latin typeface="Trebuchet MS" panose="020B0603020202020204" pitchFamily="34" charset="0"/>
                <a:ea typeface="+mj-ea"/>
                <a:cs typeface="Arial" panose="020B0604020202020204" pitchFamily="34" charset="0"/>
              </a:defRPr>
            </a:lvl1pPr>
          </a:lstStyle>
          <a:p>
            <a:pPr algn="ctr" defTabSz="1219170"/>
            <a:r>
              <a:rPr lang="en-US" sz="3733" dirty="0">
                <a:solidFill>
                  <a:srgbClr val="21449B">
                    <a:lumMod val="75000"/>
                  </a:srgbClr>
                </a:solidFill>
              </a:rPr>
              <a:t>Benefit </a:t>
            </a:r>
            <a:r>
              <a:rPr lang="en-US" sz="3733" dirty="0">
                <a:solidFill>
                  <a:srgbClr val="21449B">
                    <a:lumMod val="75000"/>
                  </a:srgbClr>
                </a:solidFill>
                <a:latin typeface="Century Gothic" panose="020B0502020202020204" pitchFamily="34" charset="0"/>
              </a:rPr>
              <a:t>&gt;</a:t>
            </a:r>
            <a:r>
              <a:rPr lang="en-US" sz="3733" dirty="0">
                <a:solidFill>
                  <a:srgbClr val="21449B">
                    <a:lumMod val="75000"/>
                  </a:srgbClr>
                </a:solidFill>
              </a:rPr>
              <a:t> Risk</a:t>
            </a:r>
          </a:p>
        </p:txBody>
      </p:sp>
    </p:spTree>
    <p:extLst>
      <p:ext uri="{BB962C8B-B14F-4D97-AF65-F5344CB8AC3E}">
        <p14:creationId xmlns:p14="http://schemas.microsoft.com/office/powerpoint/2010/main" val="404283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1D3CD2-B710-49EB-BFBC-93D5DDE7C534}"/>
              </a:ext>
            </a:extLst>
          </p:cNvPr>
          <p:cNvSpPr>
            <a:spLocks noGrp="1"/>
          </p:cNvSpPr>
          <p:nvPr>
            <p:ph type="title"/>
          </p:nvPr>
        </p:nvSpPr>
        <p:spPr/>
        <p:txBody>
          <a:bodyPr/>
          <a:lstStyle/>
          <a:p>
            <a:r>
              <a:rPr lang="en-US" dirty="0"/>
              <a:t>OUTLINE</a:t>
            </a:r>
          </a:p>
        </p:txBody>
      </p:sp>
      <p:sp>
        <p:nvSpPr>
          <p:cNvPr id="4" name="Text Placeholder 3">
            <a:extLst>
              <a:ext uri="{FF2B5EF4-FFF2-40B4-BE49-F238E27FC236}">
                <a16:creationId xmlns:a16="http://schemas.microsoft.com/office/drawing/2014/main" id="{5FD0F06C-DB70-446C-88C7-12FDC17D184B}"/>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4632186D-618C-4EEE-8F13-4A562EB0BBA3}"/>
              </a:ext>
            </a:extLst>
          </p:cNvPr>
          <p:cNvSpPr>
            <a:spLocks noGrp="1"/>
          </p:cNvSpPr>
          <p:nvPr>
            <p:ph type="body" sz="quarter" idx="11"/>
          </p:nvPr>
        </p:nvSpPr>
        <p:spPr>
          <a:xfrm>
            <a:off x="0" y="872489"/>
            <a:ext cx="12192000" cy="4641959"/>
          </a:xfrm>
        </p:spPr>
        <p:txBody>
          <a:bodyPr/>
          <a:lstStyle/>
          <a:p>
            <a:r>
              <a:rPr lang="en-US" dirty="0"/>
              <a:t>Forum for Collaborative Research</a:t>
            </a:r>
          </a:p>
          <a:p>
            <a:r>
              <a:rPr lang="en-US" dirty="0"/>
              <a:t>PSC Forum Members &amp; Sponsors</a:t>
            </a:r>
          </a:p>
          <a:p>
            <a:r>
              <a:rPr lang="en-US" dirty="0"/>
              <a:t>PSC Regulatory Path </a:t>
            </a:r>
          </a:p>
          <a:p>
            <a:pPr lvl="1"/>
            <a:r>
              <a:rPr lang="en-US" dirty="0"/>
              <a:t>Challenges &amp; Opportunities</a:t>
            </a:r>
          </a:p>
          <a:p>
            <a:r>
              <a:rPr lang="en-US" dirty="0"/>
              <a:t>Endpoints Working Group</a:t>
            </a:r>
          </a:p>
          <a:p>
            <a:pPr lvl="1"/>
            <a:r>
              <a:rPr lang="en-US" dirty="0"/>
              <a:t>Role of Patient Reported Outcomes</a:t>
            </a:r>
          </a:p>
          <a:p>
            <a:r>
              <a:rPr lang="en-US" dirty="0"/>
              <a:t>Contribution of Patient-Level Data</a:t>
            </a:r>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4033901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01" y="2169308"/>
            <a:ext cx="11537507" cy="914400"/>
          </a:xfrm>
        </p:spPr>
        <p:txBody>
          <a:bodyPr/>
          <a:lstStyle/>
          <a:p>
            <a:pPr algn="ctr"/>
            <a:r>
              <a:rPr lang="en-US" dirty="0"/>
              <a:t>How a patient feels, functions and survives</a:t>
            </a:r>
          </a:p>
        </p:txBody>
      </p:sp>
      <p:sp>
        <p:nvSpPr>
          <p:cNvPr id="4" name="Slide Number Placeholder 3"/>
          <p:cNvSpPr>
            <a:spLocks noGrp="1"/>
          </p:cNvSpPr>
          <p:nvPr>
            <p:ph type="sldNum" sz="quarter" idx="12"/>
          </p:nvPr>
        </p:nvSpPr>
        <p:spPr/>
        <p:txBody>
          <a:bodyPr/>
          <a:lstStyle/>
          <a:p>
            <a:pPr defTabSz="609585"/>
            <a:fld id="{2066355A-084C-D24E-9AD2-7E4FC41EA627}" type="slidenum">
              <a:rPr lang="en-US">
                <a:solidFill>
                  <a:prstClr val="black">
                    <a:lumMod val="65000"/>
                    <a:lumOff val="35000"/>
                  </a:prstClr>
                </a:solidFill>
              </a:rPr>
              <a:pPr defTabSz="609585"/>
              <a:t>20</a:t>
            </a:fld>
            <a:endParaRPr lang="en-US">
              <a:solidFill>
                <a:prstClr val="black">
                  <a:lumMod val="65000"/>
                  <a:lumOff val="35000"/>
                </a:prstClr>
              </a:solidFill>
            </a:endParaRPr>
          </a:p>
        </p:txBody>
      </p:sp>
      <p:sp>
        <p:nvSpPr>
          <p:cNvPr id="5" name="Title 1"/>
          <p:cNvSpPr txBox="1">
            <a:spLocks/>
          </p:cNvSpPr>
          <p:nvPr/>
        </p:nvSpPr>
        <p:spPr>
          <a:xfrm>
            <a:off x="42779" y="3509599"/>
            <a:ext cx="11537507" cy="914400"/>
          </a:xfrm>
          <a:prstGeom prst="rect">
            <a:avLst/>
          </a:prstGeom>
          <a:noFill/>
        </p:spPr>
        <p:txBody>
          <a:bodyPr vert="horz" lIns="243840" tIns="60960" rIns="365760" bIns="60960" rtlCol="0" anchor="ctr">
            <a:normAutofit/>
          </a:bodyPr>
          <a:lstStyle>
            <a:lvl1pPr marL="0" indent="0" algn="l" defTabSz="914400" rtl="0" eaLnBrk="1" latinLnBrk="0" hangingPunct="1">
              <a:spcBef>
                <a:spcPct val="0"/>
              </a:spcBef>
              <a:buNone/>
              <a:defRPr sz="2800" b="1" kern="1200">
                <a:solidFill>
                  <a:schemeClr val="accent5">
                    <a:lumMod val="75000"/>
                  </a:schemeClr>
                </a:solidFill>
                <a:latin typeface="Trebuchet MS" panose="020B0603020202020204" pitchFamily="34" charset="0"/>
                <a:ea typeface="+mj-ea"/>
                <a:cs typeface="Arial" panose="020B0604020202020204" pitchFamily="34" charset="0"/>
              </a:defRPr>
            </a:lvl1pPr>
          </a:lstStyle>
          <a:p>
            <a:pPr algn="ctr" defTabSz="1219170"/>
            <a:r>
              <a:rPr lang="en-US" sz="3733" dirty="0">
                <a:solidFill>
                  <a:srgbClr val="21449B">
                    <a:lumMod val="75000"/>
                  </a:srgbClr>
                </a:solidFill>
              </a:rPr>
              <a:t>Benefit </a:t>
            </a:r>
            <a:r>
              <a:rPr lang="en-US" sz="3733" dirty="0">
                <a:solidFill>
                  <a:srgbClr val="21449B">
                    <a:lumMod val="75000"/>
                  </a:srgbClr>
                </a:solidFill>
                <a:latin typeface="Century Gothic" panose="020B0502020202020204" pitchFamily="34" charset="0"/>
              </a:rPr>
              <a:t>&gt;</a:t>
            </a:r>
            <a:r>
              <a:rPr lang="en-US" sz="3733" dirty="0">
                <a:solidFill>
                  <a:srgbClr val="21449B">
                    <a:lumMod val="75000"/>
                  </a:srgbClr>
                </a:solidFill>
              </a:rPr>
              <a:t> Risk</a:t>
            </a:r>
          </a:p>
        </p:txBody>
      </p:sp>
      <p:sp>
        <p:nvSpPr>
          <p:cNvPr id="6" name="Title 1"/>
          <p:cNvSpPr txBox="1">
            <a:spLocks/>
          </p:cNvSpPr>
          <p:nvPr/>
        </p:nvSpPr>
        <p:spPr>
          <a:xfrm>
            <a:off x="347579" y="5047113"/>
            <a:ext cx="11537507" cy="914400"/>
          </a:xfrm>
          <a:prstGeom prst="rect">
            <a:avLst/>
          </a:prstGeom>
          <a:noFill/>
        </p:spPr>
        <p:txBody>
          <a:bodyPr vert="horz" lIns="243840" tIns="60960" rIns="365760" bIns="60960" rtlCol="0" anchor="ctr">
            <a:normAutofit/>
          </a:bodyPr>
          <a:lstStyle>
            <a:lvl1pPr marL="0" indent="0" algn="l" defTabSz="914400" rtl="0" eaLnBrk="1" latinLnBrk="0" hangingPunct="1">
              <a:spcBef>
                <a:spcPct val="0"/>
              </a:spcBef>
              <a:buNone/>
              <a:defRPr sz="2800" b="1" kern="1200">
                <a:solidFill>
                  <a:schemeClr val="accent5">
                    <a:lumMod val="75000"/>
                  </a:schemeClr>
                </a:solidFill>
                <a:latin typeface="Trebuchet MS" panose="020B0603020202020204" pitchFamily="34" charset="0"/>
                <a:ea typeface="+mj-ea"/>
                <a:cs typeface="Arial" panose="020B0604020202020204" pitchFamily="34" charset="0"/>
              </a:defRPr>
            </a:lvl1pPr>
          </a:lstStyle>
          <a:p>
            <a:pPr algn="ctr" defTabSz="1219170"/>
            <a:r>
              <a:rPr lang="en-US" sz="3733" dirty="0">
                <a:solidFill>
                  <a:srgbClr val="FF0000"/>
                </a:solidFill>
              </a:rPr>
              <a:t>Whose perspective?</a:t>
            </a:r>
          </a:p>
        </p:txBody>
      </p:sp>
      <p:sp>
        <p:nvSpPr>
          <p:cNvPr id="7" name="Title 1"/>
          <p:cNvSpPr txBox="1">
            <a:spLocks/>
          </p:cNvSpPr>
          <p:nvPr/>
        </p:nvSpPr>
        <p:spPr>
          <a:xfrm>
            <a:off x="347579" y="829017"/>
            <a:ext cx="11537507" cy="914400"/>
          </a:xfrm>
          <a:prstGeom prst="rect">
            <a:avLst/>
          </a:prstGeom>
          <a:noFill/>
        </p:spPr>
        <p:txBody>
          <a:bodyPr vert="horz" lIns="243840" tIns="60960" rIns="365760" bIns="60960" rtlCol="0" anchor="ctr">
            <a:normAutofit/>
          </a:bodyPr>
          <a:lstStyle>
            <a:lvl1pPr marL="0" indent="0" algn="l" defTabSz="914400" rtl="0" eaLnBrk="1" latinLnBrk="0" hangingPunct="1">
              <a:spcBef>
                <a:spcPct val="0"/>
              </a:spcBef>
              <a:buNone/>
              <a:defRPr sz="2800" b="1" kern="1200">
                <a:solidFill>
                  <a:schemeClr val="accent5">
                    <a:lumMod val="75000"/>
                  </a:schemeClr>
                </a:solidFill>
                <a:latin typeface="Trebuchet MS" panose="020B0603020202020204" pitchFamily="34" charset="0"/>
                <a:ea typeface="+mj-ea"/>
                <a:cs typeface="Arial" panose="020B0604020202020204" pitchFamily="34" charset="0"/>
              </a:defRPr>
            </a:lvl1pPr>
          </a:lstStyle>
          <a:p>
            <a:pPr algn="ctr" defTabSz="1219170"/>
            <a:r>
              <a:rPr lang="en-US" sz="3733" dirty="0">
                <a:solidFill>
                  <a:srgbClr val="FF0000"/>
                </a:solidFill>
              </a:rPr>
              <a:t>Convincing Evidence</a:t>
            </a:r>
          </a:p>
        </p:txBody>
      </p:sp>
    </p:spTree>
    <p:extLst>
      <p:ext uri="{BB962C8B-B14F-4D97-AF65-F5344CB8AC3E}">
        <p14:creationId xmlns:p14="http://schemas.microsoft.com/office/powerpoint/2010/main" val="2424641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4">
            <a:extLst>
              <a:ext uri="{FF2B5EF4-FFF2-40B4-BE49-F238E27FC236}">
                <a16:creationId xmlns:a16="http://schemas.microsoft.com/office/drawing/2014/main" id="{8665B6EB-DDBE-49DF-BD4E-B3ED59150153}"/>
              </a:ext>
            </a:extLst>
          </p:cNvPr>
          <p:cNvSpPr/>
          <p:nvPr/>
        </p:nvSpPr>
        <p:spPr>
          <a:xfrm>
            <a:off x="598212" y="2261408"/>
            <a:ext cx="10191136" cy="54675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entury Gothic"/>
            </a:endParaRPr>
          </a:p>
        </p:txBody>
      </p:sp>
      <p:sp>
        <p:nvSpPr>
          <p:cNvPr id="7" name="TextBox 6">
            <a:extLst>
              <a:ext uri="{FF2B5EF4-FFF2-40B4-BE49-F238E27FC236}">
                <a16:creationId xmlns:a16="http://schemas.microsoft.com/office/drawing/2014/main" id="{451C057E-4B86-47D0-85C1-28F33A7205C0}"/>
              </a:ext>
            </a:extLst>
          </p:cNvPr>
          <p:cNvSpPr txBox="1"/>
          <p:nvPr/>
        </p:nvSpPr>
        <p:spPr>
          <a:xfrm>
            <a:off x="10361642" y="2856273"/>
            <a:ext cx="1157689" cy="923330"/>
          </a:xfrm>
          <a:prstGeom prst="rect">
            <a:avLst/>
          </a:prstGeom>
          <a:noFill/>
        </p:spPr>
        <p:txBody>
          <a:bodyPr wrap="none" rtlCol="0">
            <a:spAutoFit/>
          </a:bodyPr>
          <a:lstStyle/>
          <a:p>
            <a:pPr defTabSz="609585"/>
            <a:r>
              <a:rPr lang="en-US" b="1" dirty="0">
                <a:solidFill>
                  <a:prstClr val="black"/>
                </a:solidFill>
                <a:latin typeface="Century Gothic"/>
              </a:rPr>
              <a:t>Clinical</a:t>
            </a:r>
          </a:p>
          <a:p>
            <a:pPr defTabSz="609585"/>
            <a:r>
              <a:rPr lang="en-US" b="1" dirty="0">
                <a:solidFill>
                  <a:prstClr val="black"/>
                </a:solidFill>
                <a:latin typeface="Century Gothic"/>
              </a:rPr>
              <a:t>Endpoint</a:t>
            </a:r>
          </a:p>
          <a:p>
            <a:pPr defTabSz="609585"/>
            <a:r>
              <a:rPr lang="en-US" b="1" dirty="0">
                <a:solidFill>
                  <a:prstClr val="black"/>
                </a:solidFill>
                <a:latin typeface="Century Gothic"/>
              </a:rPr>
              <a:t>“Hard”</a:t>
            </a:r>
          </a:p>
        </p:txBody>
      </p:sp>
      <p:sp>
        <p:nvSpPr>
          <p:cNvPr id="8" name="Right Arrow 7">
            <a:extLst>
              <a:ext uri="{FF2B5EF4-FFF2-40B4-BE49-F238E27FC236}">
                <a16:creationId xmlns:a16="http://schemas.microsoft.com/office/drawing/2014/main" id="{2075C14A-3FE9-46C8-B1D2-141205032F77}"/>
              </a:ext>
            </a:extLst>
          </p:cNvPr>
          <p:cNvSpPr/>
          <p:nvPr/>
        </p:nvSpPr>
        <p:spPr>
          <a:xfrm>
            <a:off x="598213" y="2164924"/>
            <a:ext cx="3097161" cy="96487"/>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latin typeface="Century Gothic"/>
            </a:endParaRPr>
          </a:p>
        </p:txBody>
      </p:sp>
      <p:cxnSp>
        <p:nvCxnSpPr>
          <p:cNvPr id="9" name="Straight Connector 8">
            <a:extLst>
              <a:ext uri="{FF2B5EF4-FFF2-40B4-BE49-F238E27FC236}">
                <a16:creationId xmlns:a16="http://schemas.microsoft.com/office/drawing/2014/main" id="{837FB728-B4D8-4233-9EB0-6839ACC58955}"/>
              </a:ext>
            </a:extLst>
          </p:cNvPr>
          <p:cNvCxnSpPr/>
          <p:nvPr/>
        </p:nvCxnSpPr>
        <p:spPr>
          <a:xfrm flipH="1">
            <a:off x="3798611" y="2164922"/>
            <a:ext cx="7375" cy="7464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2D365E7-2D87-4FE8-A3A8-259DD15F6F88}"/>
              </a:ext>
            </a:extLst>
          </p:cNvPr>
          <p:cNvSpPr txBox="1"/>
          <p:nvPr/>
        </p:nvSpPr>
        <p:spPr>
          <a:xfrm>
            <a:off x="3311038" y="3070381"/>
            <a:ext cx="2549096" cy="923330"/>
          </a:xfrm>
          <a:prstGeom prst="rect">
            <a:avLst/>
          </a:prstGeom>
          <a:noFill/>
        </p:spPr>
        <p:txBody>
          <a:bodyPr wrap="none" rtlCol="0">
            <a:spAutoFit/>
          </a:bodyPr>
          <a:lstStyle/>
          <a:p>
            <a:pPr defTabSz="609585"/>
            <a:r>
              <a:rPr lang="en-US" b="1" dirty="0">
                <a:solidFill>
                  <a:prstClr val="black"/>
                </a:solidFill>
                <a:latin typeface="Century Gothic"/>
              </a:rPr>
              <a:t>Surrogate</a:t>
            </a:r>
          </a:p>
          <a:p>
            <a:pPr defTabSz="609585"/>
            <a:r>
              <a:rPr lang="en-US" b="1" dirty="0">
                <a:solidFill>
                  <a:prstClr val="black"/>
                </a:solidFill>
                <a:latin typeface="Century Gothic"/>
              </a:rPr>
              <a:t>Endpoint</a:t>
            </a:r>
          </a:p>
          <a:p>
            <a:pPr defTabSz="609585"/>
            <a:r>
              <a:rPr lang="en-US" b="1" dirty="0">
                <a:solidFill>
                  <a:prstClr val="black"/>
                </a:solidFill>
                <a:latin typeface="Century Gothic"/>
              </a:rPr>
              <a:t>Disease Intermediate</a:t>
            </a:r>
          </a:p>
        </p:txBody>
      </p:sp>
      <p:sp>
        <p:nvSpPr>
          <p:cNvPr id="2" name="Arrow: Curved Up 1">
            <a:extLst>
              <a:ext uri="{FF2B5EF4-FFF2-40B4-BE49-F238E27FC236}">
                <a16:creationId xmlns:a16="http://schemas.microsoft.com/office/drawing/2014/main" id="{20A1B1B9-7099-464E-B615-3C5407286CAA}"/>
              </a:ext>
            </a:extLst>
          </p:cNvPr>
          <p:cNvSpPr/>
          <p:nvPr/>
        </p:nvSpPr>
        <p:spPr>
          <a:xfrm>
            <a:off x="5755671" y="3318318"/>
            <a:ext cx="450468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F57C2D19-070A-4545-A9C3-9A639FA8F53C}"/>
              </a:ext>
            </a:extLst>
          </p:cNvPr>
          <p:cNvSpPr txBox="1"/>
          <p:nvPr/>
        </p:nvSpPr>
        <p:spPr>
          <a:xfrm>
            <a:off x="7433006" y="4235411"/>
            <a:ext cx="977704" cy="369332"/>
          </a:xfrm>
          <a:prstGeom prst="rect">
            <a:avLst/>
          </a:prstGeom>
          <a:noFill/>
        </p:spPr>
        <p:txBody>
          <a:bodyPr wrap="none" rtlCol="0">
            <a:spAutoFit/>
          </a:bodyPr>
          <a:lstStyle/>
          <a:p>
            <a:r>
              <a:rPr lang="en-US" dirty="0"/>
              <a:t>PREDICT</a:t>
            </a:r>
          </a:p>
        </p:txBody>
      </p:sp>
    </p:spTree>
    <p:extLst>
      <p:ext uri="{BB962C8B-B14F-4D97-AF65-F5344CB8AC3E}">
        <p14:creationId xmlns:p14="http://schemas.microsoft.com/office/powerpoint/2010/main" val="252691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0" grpId="0"/>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062D-F25C-4CC5-8CB5-02DCFFDAF882}"/>
              </a:ext>
            </a:extLst>
          </p:cNvPr>
          <p:cNvSpPr>
            <a:spLocks noGrp="1"/>
          </p:cNvSpPr>
          <p:nvPr>
            <p:ph type="title"/>
          </p:nvPr>
        </p:nvSpPr>
        <p:spPr/>
        <p:txBody>
          <a:bodyPr/>
          <a:lstStyle/>
          <a:p>
            <a:r>
              <a:rPr lang="en-US" dirty="0"/>
              <a:t>PSC Forum Role? </a:t>
            </a:r>
          </a:p>
        </p:txBody>
      </p:sp>
      <p:sp>
        <p:nvSpPr>
          <p:cNvPr id="3" name="Text Placeholder 2">
            <a:extLst>
              <a:ext uri="{FF2B5EF4-FFF2-40B4-BE49-F238E27FC236}">
                <a16:creationId xmlns:a16="http://schemas.microsoft.com/office/drawing/2014/main" id="{02197B2D-0F35-43FC-A2FB-DA7EFC44DC0D}"/>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91CE8B79-5CCF-4C93-85F1-0BEF75400F4A}"/>
              </a:ext>
            </a:extLst>
          </p:cNvPr>
          <p:cNvSpPr>
            <a:spLocks noGrp="1"/>
          </p:cNvSpPr>
          <p:nvPr>
            <p:ph type="body" sz="quarter" idx="11"/>
          </p:nvPr>
        </p:nvSpPr>
        <p:spPr/>
        <p:txBody>
          <a:bodyPr/>
          <a:lstStyle/>
          <a:p>
            <a:r>
              <a:rPr lang="en-US" dirty="0"/>
              <a:t>Informal “harmonization” between FDA and EMA perspectives</a:t>
            </a:r>
          </a:p>
          <a:p>
            <a:pPr lvl="1"/>
            <a:r>
              <a:rPr lang="en-US" dirty="0"/>
              <a:t>Increase efficiency in the drug development process</a:t>
            </a:r>
          </a:p>
          <a:p>
            <a:r>
              <a:rPr lang="en-US" dirty="0"/>
              <a:t>Patient input from both sides of Atlantic</a:t>
            </a:r>
          </a:p>
        </p:txBody>
      </p:sp>
    </p:spTree>
    <p:extLst>
      <p:ext uri="{BB962C8B-B14F-4D97-AF65-F5344CB8AC3E}">
        <p14:creationId xmlns:p14="http://schemas.microsoft.com/office/powerpoint/2010/main" val="2059453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0018FC-6682-402D-BE03-1BD2EF165221}"/>
              </a:ext>
            </a:extLst>
          </p:cNvPr>
          <p:cNvSpPr>
            <a:spLocks noGrp="1"/>
          </p:cNvSpPr>
          <p:nvPr>
            <p:ph type="title"/>
          </p:nvPr>
        </p:nvSpPr>
        <p:spPr/>
        <p:txBody>
          <a:bodyPr/>
          <a:lstStyle/>
          <a:p>
            <a:r>
              <a:rPr lang="en-US" dirty="0"/>
              <a:t>Key Regulatory Agencies </a:t>
            </a:r>
          </a:p>
        </p:txBody>
      </p:sp>
      <p:sp>
        <p:nvSpPr>
          <p:cNvPr id="4" name="Text Placeholder 3">
            <a:extLst>
              <a:ext uri="{FF2B5EF4-FFF2-40B4-BE49-F238E27FC236}">
                <a16:creationId xmlns:a16="http://schemas.microsoft.com/office/drawing/2014/main" id="{1EBEAEA8-1C81-4DBD-B044-ED2D169D53C3}"/>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9C97CAC0-72C3-4647-A950-97E2A9C97CF3}"/>
              </a:ext>
            </a:extLst>
          </p:cNvPr>
          <p:cNvSpPr>
            <a:spLocks noGrp="1"/>
          </p:cNvSpPr>
          <p:nvPr>
            <p:ph type="body" sz="quarter" idx="11"/>
          </p:nvPr>
        </p:nvSpPr>
        <p:spPr/>
        <p:txBody>
          <a:bodyPr/>
          <a:lstStyle/>
          <a:p>
            <a:r>
              <a:rPr lang="en-US" dirty="0"/>
              <a:t>US Food &amp; Drug Administration</a:t>
            </a:r>
          </a:p>
          <a:p>
            <a:pPr lvl="1"/>
            <a:r>
              <a:rPr lang="en-US" dirty="0"/>
              <a:t>No PSC specific draft guidance yet</a:t>
            </a:r>
          </a:p>
        </p:txBody>
      </p:sp>
      <p:sp>
        <p:nvSpPr>
          <p:cNvPr id="6" name="Text Placeholder 5">
            <a:extLst>
              <a:ext uri="{FF2B5EF4-FFF2-40B4-BE49-F238E27FC236}">
                <a16:creationId xmlns:a16="http://schemas.microsoft.com/office/drawing/2014/main" id="{83F8F8F1-2AA6-4DB0-A95E-CBF569AE5E16}"/>
              </a:ext>
            </a:extLst>
          </p:cNvPr>
          <p:cNvSpPr>
            <a:spLocks noGrp="1"/>
          </p:cNvSpPr>
          <p:nvPr>
            <p:ph type="body" sz="quarter" idx="12"/>
          </p:nvPr>
        </p:nvSpPr>
        <p:spPr/>
        <p:txBody>
          <a:bodyPr/>
          <a:lstStyle/>
          <a:p>
            <a:r>
              <a:rPr lang="en-US" dirty="0"/>
              <a:t>European Medicines Agency</a:t>
            </a:r>
          </a:p>
          <a:p>
            <a:pPr lvl="1"/>
            <a:r>
              <a:rPr lang="en-US" dirty="0"/>
              <a:t>“Reflection Paper” for NASH, PBC and PSC (2018)</a:t>
            </a:r>
          </a:p>
        </p:txBody>
      </p:sp>
    </p:spTree>
    <p:extLst>
      <p:ext uri="{BB962C8B-B14F-4D97-AF65-F5344CB8AC3E}">
        <p14:creationId xmlns:p14="http://schemas.microsoft.com/office/powerpoint/2010/main" val="1851251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DAD4FF-4AFE-4742-86E9-5B2AD138A8F6}"/>
              </a:ext>
            </a:extLst>
          </p:cNvPr>
          <p:cNvSpPr>
            <a:spLocks noGrp="1"/>
          </p:cNvSpPr>
          <p:nvPr>
            <p:ph type="title"/>
          </p:nvPr>
        </p:nvSpPr>
        <p:spPr/>
        <p:txBody>
          <a:bodyPr/>
          <a:lstStyle/>
          <a:p>
            <a:r>
              <a:rPr lang="en-US" dirty="0"/>
              <a:t>PSC Forum providing a response to EMA</a:t>
            </a:r>
          </a:p>
        </p:txBody>
      </p:sp>
      <p:sp>
        <p:nvSpPr>
          <p:cNvPr id="2" name="Text Placeholder 1">
            <a:extLst>
              <a:ext uri="{FF2B5EF4-FFF2-40B4-BE49-F238E27FC236}">
                <a16:creationId xmlns:a16="http://schemas.microsoft.com/office/drawing/2014/main" id="{A76BC0E9-F7F4-4333-B3EC-A3A031A3793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1045D7E-7116-4827-888D-737E11D8BAF7}"/>
              </a:ext>
            </a:extLst>
          </p:cNvPr>
          <p:cNvSpPr>
            <a:spLocks noGrp="1"/>
          </p:cNvSpPr>
          <p:nvPr>
            <p:ph type="body" sz="quarter" idx="11"/>
          </p:nvPr>
        </p:nvSpPr>
        <p:spPr/>
        <p:txBody>
          <a:bodyPr/>
          <a:lstStyle/>
          <a:p>
            <a:r>
              <a:rPr lang="en-US" dirty="0"/>
              <a:t>Issues on requirement for liver biopsy</a:t>
            </a:r>
          </a:p>
          <a:p>
            <a:r>
              <a:rPr lang="en-US" dirty="0"/>
              <a:t>Issues on biomarkers (e.g. ALP) as dx and endpoint markers</a:t>
            </a:r>
          </a:p>
          <a:p>
            <a:r>
              <a:rPr lang="en-US" dirty="0"/>
              <a:t>Need for clarification of definitions (e.g. Strictures)</a:t>
            </a:r>
          </a:p>
          <a:p>
            <a:r>
              <a:rPr lang="en-US" dirty="0"/>
              <a:t>Patient inclusion/exclusion criteria</a:t>
            </a:r>
          </a:p>
          <a:p>
            <a:r>
              <a:rPr lang="en-US" dirty="0"/>
              <a:t>Call for natural history cohort for pediatrics</a:t>
            </a:r>
          </a:p>
        </p:txBody>
      </p:sp>
    </p:spTree>
    <p:extLst>
      <p:ext uri="{BB962C8B-B14F-4D97-AF65-F5344CB8AC3E}">
        <p14:creationId xmlns:p14="http://schemas.microsoft.com/office/powerpoint/2010/main" val="4274539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03F4F0-2BC5-4C10-BA08-E5ED83DBDDCD}"/>
              </a:ext>
            </a:extLst>
          </p:cNvPr>
          <p:cNvSpPr>
            <a:spLocks noGrp="1"/>
          </p:cNvSpPr>
          <p:nvPr>
            <p:ph type="body" sz="quarter" idx="10"/>
          </p:nvPr>
        </p:nvSpPr>
        <p:spPr/>
        <p:txBody>
          <a:bodyPr/>
          <a:lstStyle/>
          <a:p>
            <a:r>
              <a:rPr lang="en-US" dirty="0"/>
              <a:t>PSC ENDPOINTS Working Group</a:t>
            </a:r>
          </a:p>
          <a:p>
            <a:r>
              <a:rPr lang="en-US" sz="4800" dirty="0"/>
              <a:t>Role of Patient Reported Outcome Measures</a:t>
            </a:r>
          </a:p>
        </p:txBody>
      </p:sp>
    </p:spTree>
    <p:extLst>
      <p:ext uri="{BB962C8B-B14F-4D97-AF65-F5344CB8AC3E}">
        <p14:creationId xmlns:p14="http://schemas.microsoft.com/office/powerpoint/2010/main" val="1780706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3B27A63-48B5-465B-8E19-C63988FD3FC2}"/>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64FCEDD4-57C1-473E-B6CA-3AB420909134}"/>
              </a:ext>
            </a:extLst>
          </p:cNvPr>
          <p:cNvSpPr>
            <a:spLocks noGrp="1"/>
          </p:cNvSpPr>
          <p:nvPr>
            <p:ph type="sldNum" sz="quarter" idx="4294967295"/>
          </p:nvPr>
        </p:nvSpPr>
        <p:spPr/>
        <p:txBody>
          <a:bodyPr/>
          <a:lstStyle/>
          <a:p>
            <a:endParaRPr lang="en-US" dirty="0"/>
          </a:p>
        </p:txBody>
      </p:sp>
      <p:pic>
        <p:nvPicPr>
          <p:cNvPr id="5" name="Picture 4">
            <a:extLst>
              <a:ext uri="{FF2B5EF4-FFF2-40B4-BE49-F238E27FC236}">
                <a16:creationId xmlns:a16="http://schemas.microsoft.com/office/drawing/2014/main" id="{0E676FA1-5177-4392-B308-60282FBB5CC9}"/>
              </a:ext>
            </a:extLst>
          </p:cNvPr>
          <p:cNvPicPr>
            <a:picLocks noChangeAspect="1"/>
          </p:cNvPicPr>
          <p:nvPr/>
        </p:nvPicPr>
        <p:blipFill>
          <a:blip r:embed="rId2"/>
          <a:stretch>
            <a:fillRect/>
          </a:stretch>
        </p:blipFill>
        <p:spPr>
          <a:xfrm>
            <a:off x="128675" y="478782"/>
            <a:ext cx="8978900" cy="1295400"/>
          </a:xfrm>
          <a:prstGeom prst="rect">
            <a:avLst/>
          </a:prstGeom>
        </p:spPr>
      </p:pic>
      <p:pic>
        <p:nvPicPr>
          <p:cNvPr id="6" name="Picture 5">
            <a:extLst>
              <a:ext uri="{FF2B5EF4-FFF2-40B4-BE49-F238E27FC236}">
                <a16:creationId xmlns:a16="http://schemas.microsoft.com/office/drawing/2014/main" id="{9ABA2944-D169-4E7D-9F59-1C021573B1C5}"/>
              </a:ext>
            </a:extLst>
          </p:cNvPr>
          <p:cNvPicPr>
            <a:picLocks noChangeAspect="1"/>
          </p:cNvPicPr>
          <p:nvPr/>
        </p:nvPicPr>
        <p:blipFill>
          <a:blip r:embed="rId3"/>
          <a:stretch>
            <a:fillRect/>
          </a:stretch>
        </p:blipFill>
        <p:spPr>
          <a:xfrm>
            <a:off x="1916676" y="2313414"/>
            <a:ext cx="9334500" cy="3454400"/>
          </a:xfrm>
          <a:prstGeom prst="rect">
            <a:avLst/>
          </a:prstGeom>
        </p:spPr>
      </p:pic>
    </p:spTree>
    <p:extLst>
      <p:ext uri="{BB962C8B-B14F-4D97-AF65-F5344CB8AC3E}">
        <p14:creationId xmlns:p14="http://schemas.microsoft.com/office/powerpoint/2010/main" val="1884119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F5DD77-7A0A-4760-A8DA-C67A4C8B7FB9}"/>
              </a:ext>
            </a:extLst>
          </p:cNvPr>
          <p:cNvSpPr/>
          <p:nvPr/>
        </p:nvSpPr>
        <p:spPr>
          <a:xfrm>
            <a:off x="1026596" y="908790"/>
            <a:ext cx="9222538" cy="4401205"/>
          </a:xfrm>
          <a:prstGeom prst="rect">
            <a:avLst/>
          </a:prstGeom>
        </p:spPr>
        <p:txBody>
          <a:bodyPr wrap="square">
            <a:spAutoFit/>
          </a:bodyPr>
          <a:lstStyle/>
          <a:p>
            <a:r>
              <a:rPr lang="en-US" sz="2800" dirty="0">
                <a:solidFill>
                  <a:srgbClr val="333333"/>
                </a:solidFill>
                <a:latin typeface="Georgia" panose="02040502050405020303" pitchFamily="18" charset="0"/>
              </a:rPr>
              <a:t>Patient-focused outcome measurement is really about measuring things that are important to patients, such as how a treatment will affect their symptoms, day-to-day functioning, and overall survival.”</a:t>
            </a:r>
          </a:p>
          <a:p>
            <a:pPr algn="ctr"/>
            <a:r>
              <a:rPr lang="en-US" sz="2800" dirty="0">
                <a:solidFill>
                  <a:srgbClr val="FF0000"/>
                </a:solidFill>
                <a:latin typeface="Georgia" panose="02040502050405020303" pitchFamily="18" charset="0"/>
              </a:rPr>
              <a:t>“COAs are simply the patient-focused tools that we use as part of our assessments of clinical outcomes, such as how patients feel or function in their daily lives,” notes Papadopoulos. “These measurements of patient outcomes provide essential information about benefits and risks of a drug.”</a:t>
            </a:r>
            <a:endParaRPr lang="en-US" sz="24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1709066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28</a:t>
            </a:fld>
            <a:endParaRPr lang="en-US"/>
          </a:p>
        </p:txBody>
      </p:sp>
      <p:pic>
        <p:nvPicPr>
          <p:cNvPr id="5" name="Picture 4"/>
          <p:cNvPicPr>
            <a:picLocks noChangeAspect="1"/>
          </p:cNvPicPr>
          <p:nvPr/>
        </p:nvPicPr>
        <p:blipFill>
          <a:blip r:embed="rId3"/>
          <a:stretch>
            <a:fillRect/>
          </a:stretch>
        </p:blipFill>
        <p:spPr>
          <a:xfrm>
            <a:off x="159016" y="186830"/>
            <a:ext cx="8460445" cy="6565700"/>
          </a:xfrm>
          <a:prstGeom prst="rect">
            <a:avLst/>
          </a:prstGeom>
        </p:spPr>
      </p:pic>
    </p:spTree>
    <p:extLst>
      <p:ext uri="{BB962C8B-B14F-4D97-AF65-F5344CB8AC3E}">
        <p14:creationId xmlns:p14="http://schemas.microsoft.com/office/powerpoint/2010/main" val="319694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AD645D-7708-4D08-AF0E-F2933C573752}"/>
              </a:ext>
            </a:extLst>
          </p:cNvPr>
          <p:cNvSpPr>
            <a:spLocks noGrp="1"/>
          </p:cNvSpPr>
          <p:nvPr>
            <p:ph type="body" sz="quarter" idx="10"/>
          </p:nvPr>
        </p:nvSpPr>
        <p:spPr/>
        <p:txBody>
          <a:bodyPr/>
          <a:lstStyle/>
          <a:p>
            <a:r>
              <a:rPr lang="en-US" sz="6000" dirty="0"/>
              <a:t>Higher Quality Data</a:t>
            </a:r>
          </a:p>
          <a:p>
            <a:r>
              <a:rPr lang="en-US" dirty="0"/>
              <a:t>Affords</a:t>
            </a:r>
          </a:p>
          <a:p>
            <a:r>
              <a:rPr lang="en-US" sz="6000" dirty="0"/>
              <a:t>Increased Regulatory Flexibility</a:t>
            </a:r>
          </a:p>
        </p:txBody>
      </p:sp>
    </p:spTree>
    <p:extLst>
      <p:ext uri="{BB962C8B-B14F-4D97-AF65-F5344CB8AC3E}">
        <p14:creationId xmlns:p14="http://schemas.microsoft.com/office/powerpoint/2010/main" val="368318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3"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Guiding Principle</a:t>
            </a:r>
          </a:p>
        </p:txBody>
      </p:sp>
      <p:sp>
        <p:nvSpPr>
          <p:cNvPr id="4" name="Text Placeholder 3"/>
          <p:cNvSpPr>
            <a:spLocks noGrp="1"/>
          </p:cNvSpPr>
          <p:nvPr>
            <p:ph type="body" sz="quarter" idx="4294967295"/>
          </p:nvPr>
        </p:nvSpPr>
        <p:spPr>
          <a:xfrm>
            <a:off x="342900" y="1566790"/>
            <a:ext cx="11222182" cy="2603500"/>
          </a:xfrm>
          <a:prstGeom prst="rect">
            <a:avLst/>
          </a:prstGeom>
          <a:noFill/>
          <a:ln w="57150">
            <a:noFill/>
          </a:ln>
          <a:effectLst/>
        </p:spPr>
        <p:txBody>
          <a:bodyPr wrap="square" lIns="90000" tIns="46800" rIns="90000" bIns="46800" anchor="ctr">
            <a:noAutofit/>
          </a:bodyPr>
          <a:lstStyle/>
          <a:p>
            <a:pPr marL="0" indent="0">
              <a:lnSpc>
                <a:spcPct val="100000"/>
              </a:lnSpc>
              <a:buNone/>
            </a:pPr>
            <a:r>
              <a:rPr lang="en-US" sz="4000" dirty="0">
                <a:latin typeface="Arial Narrow" panose="020B0606020202030204" pitchFamily="34" charset="0"/>
              </a:rPr>
              <a:t>Once new drug candidates and therapeutic strategies are identified, their efficient and safe development is in the best interest of all stakeholders, most of all, the patients.</a:t>
            </a:r>
          </a:p>
        </p:txBody>
      </p:sp>
      <p:sp>
        <p:nvSpPr>
          <p:cNvPr id="6" name="TextBox 5"/>
          <p:cNvSpPr txBox="1"/>
          <p:nvPr/>
        </p:nvSpPr>
        <p:spPr>
          <a:xfrm>
            <a:off x="5704444" y="4426431"/>
            <a:ext cx="6310675" cy="877163"/>
          </a:xfrm>
          <a:prstGeom prst="rect">
            <a:avLst/>
          </a:prstGeom>
          <a:noFill/>
        </p:spPr>
        <p:txBody>
          <a:bodyPr wrap="square" rtlCol="0">
            <a:spAutoFit/>
          </a:bodyPr>
          <a:lstStyle/>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F60"/>
                </a:solidFill>
                <a:effectLst/>
                <a:uLnTx/>
                <a:uFillTx/>
                <a:latin typeface="Arial" panose="020B0604020202020204" pitchFamily="34" charset="0"/>
                <a:ea typeface="+mn-ea"/>
                <a:cs typeface="Arial" panose="020B0604020202020204" pitchFamily="34" charset="0"/>
              </a:rPr>
              <a:t>“The Forum accelerates drug development by increasing </a:t>
            </a:r>
            <a:br>
              <a:rPr kumimoji="0" lang="en-US" sz="1600" b="1" i="0" u="none" strike="noStrike" kern="1200" cap="none" spc="0" normalizeH="0" baseline="0" noProof="0" dirty="0">
                <a:ln>
                  <a:noFill/>
                </a:ln>
                <a:solidFill>
                  <a:srgbClr val="002F60"/>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002F60"/>
                </a:solidFill>
                <a:effectLst/>
                <a:uLnTx/>
                <a:uFillTx/>
                <a:latin typeface="Arial" panose="020B0604020202020204" pitchFamily="34" charset="0"/>
                <a:ea typeface="+mn-ea"/>
                <a:cs typeface="Arial" panose="020B0604020202020204" pitchFamily="34" charset="0"/>
              </a:rPr>
              <a:t>efficiency through collaboration, not by lowering standards.”</a:t>
            </a:r>
          </a:p>
          <a:p>
            <a:pPr marL="11430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Veronica Miller PhD, Executive Director, The Forum for Collaborative Research</a:t>
            </a:r>
          </a:p>
        </p:txBody>
      </p:sp>
      <p:pic>
        <p:nvPicPr>
          <p:cNvPr id="51202" name="Picture 2" descr="veronica_miller">
            <a:extLst>
              <a:ext uri="{FF2B5EF4-FFF2-40B4-BE49-F238E27FC236}">
                <a16:creationId xmlns:a16="http://schemas.microsoft.com/office/drawing/2014/main" id="{26B1A5B0-FC55-47F9-87D2-76570EB53E2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332" t="2176" r="23668" b="47824"/>
          <a:stretch/>
        </p:blipFill>
        <p:spPr bwMode="auto">
          <a:xfrm>
            <a:off x="4887490" y="4471820"/>
            <a:ext cx="784694" cy="78638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428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638B09-0560-40BB-84AF-1901FC0C58F0}"/>
              </a:ext>
            </a:extLst>
          </p:cNvPr>
          <p:cNvSpPr>
            <a:spLocks noGrp="1"/>
          </p:cNvSpPr>
          <p:nvPr>
            <p:ph type="title"/>
          </p:nvPr>
        </p:nvSpPr>
        <p:spPr/>
        <p:txBody>
          <a:bodyPr/>
          <a:lstStyle/>
          <a:p>
            <a:r>
              <a:rPr lang="en-US" dirty="0"/>
              <a:t>Endpoints/PROM Working Group</a:t>
            </a:r>
          </a:p>
        </p:txBody>
      </p:sp>
      <p:sp>
        <p:nvSpPr>
          <p:cNvPr id="4" name="Text Placeholder 3">
            <a:extLst>
              <a:ext uri="{FF2B5EF4-FFF2-40B4-BE49-F238E27FC236}">
                <a16:creationId xmlns:a16="http://schemas.microsoft.com/office/drawing/2014/main" id="{6A8272B5-AB36-4972-99B3-2B9412C0EAFB}"/>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92EA259A-445E-4B84-8C18-F8D8E7E675C7}"/>
              </a:ext>
            </a:extLst>
          </p:cNvPr>
          <p:cNvSpPr>
            <a:spLocks noGrp="1"/>
          </p:cNvSpPr>
          <p:nvPr>
            <p:ph type="body" sz="quarter" idx="11"/>
          </p:nvPr>
        </p:nvSpPr>
        <p:spPr/>
        <p:txBody>
          <a:bodyPr/>
          <a:lstStyle/>
          <a:p>
            <a:r>
              <a:rPr lang="en-US" dirty="0"/>
              <a:t>Developing White Paper on PSC specific PROMs and its role in the regulatory pathway</a:t>
            </a:r>
          </a:p>
          <a:p>
            <a:r>
              <a:rPr lang="en-US" dirty="0"/>
              <a:t>Multi-disciplinary/multi-stakeholder working group</a:t>
            </a:r>
          </a:p>
          <a:p>
            <a:r>
              <a:rPr lang="en-US" dirty="0"/>
              <a:t>Co-chairs:</a:t>
            </a:r>
          </a:p>
          <a:p>
            <a:pPr lvl="1"/>
            <a:r>
              <a:rPr lang="en-US" dirty="0"/>
              <a:t>Keith Lindor, Steve Rossi</a:t>
            </a:r>
          </a:p>
          <a:p>
            <a:r>
              <a:rPr lang="en-US" dirty="0"/>
              <a:t>Lead author:</a:t>
            </a:r>
          </a:p>
          <a:p>
            <a:pPr lvl="1"/>
            <a:r>
              <a:rPr lang="en-US" dirty="0"/>
              <a:t>David Assis</a:t>
            </a:r>
          </a:p>
          <a:p>
            <a:endParaRPr lang="en-US" dirty="0"/>
          </a:p>
        </p:txBody>
      </p:sp>
    </p:spTree>
    <p:extLst>
      <p:ext uri="{BB962C8B-B14F-4D97-AF65-F5344CB8AC3E}">
        <p14:creationId xmlns:p14="http://schemas.microsoft.com/office/powerpoint/2010/main" val="3404182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56F9-041D-4D72-92D0-FC24C0F689B7}"/>
              </a:ext>
            </a:extLst>
          </p:cNvPr>
          <p:cNvSpPr>
            <a:spLocks noGrp="1"/>
          </p:cNvSpPr>
          <p:nvPr>
            <p:ph type="title"/>
          </p:nvPr>
        </p:nvSpPr>
        <p:spPr/>
        <p:txBody>
          <a:bodyPr/>
          <a:lstStyle/>
          <a:p>
            <a:r>
              <a:rPr lang="en-US" dirty="0"/>
              <a:t>White Paper -- Patient Perspective</a:t>
            </a:r>
          </a:p>
        </p:txBody>
      </p:sp>
      <p:sp>
        <p:nvSpPr>
          <p:cNvPr id="3" name="Text Placeholder 2">
            <a:extLst>
              <a:ext uri="{FF2B5EF4-FFF2-40B4-BE49-F238E27FC236}">
                <a16:creationId xmlns:a16="http://schemas.microsoft.com/office/drawing/2014/main" id="{653D41DE-F6CD-4F29-AB72-597CFD81443D}"/>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E2803E68-2AED-4940-93D9-4206BDE9383D}"/>
              </a:ext>
            </a:extLst>
          </p:cNvPr>
          <p:cNvSpPr>
            <a:spLocks noGrp="1"/>
          </p:cNvSpPr>
          <p:nvPr>
            <p:ph type="body" sz="quarter" idx="11"/>
          </p:nvPr>
        </p:nvSpPr>
        <p:spPr/>
        <p:txBody>
          <a:bodyPr/>
          <a:lstStyle/>
          <a:p>
            <a:pPr marL="0" indent="0">
              <a:buNone/>
            </a:pPr>
            <a:r>
              <a:rPr lang="en-US" sz="3600" b="1" dirty="0"/>
              <a:t>Contributors</a:t>
            </a:r>
          </a:p>
          <a:p>
            <a:pPr lvl="1"/>
            <a:r>
              <a:rPr lang="en-GB" dirty="0"/>
              <a:t>Martine Walmsley, </a:t>
            </a:r>
            <a:r>
              <a:rPr lang="en-GB" i="1" dirty="0"/>
              <a:t>PSC Support</a:t>
            </a:r>
            <a:r>
              <a:rPr lang="en-GB" dirty="0"/>
              <a:t>, UK</a:t>
            </a:r>
            <a:endParaRPr lang="en-US" dirty="0"/>
          </a:p>
          <a:p>
            <a:pPr lvl="1"/>
            <a:r>
              <a:rPr lang="en-GB" dirty="0"/>
              <a:t>Cynthia </a:t>
            </a:r>
            <a:r>
              <a:rPr lang="en-GB" dirty="0" err="1"/>
              <a:t>Buness</a:t>
            </a:r>
            <a:r>
              <a:rPr lang="en-GB" dirty="0"/>
              <a:t>, </a:t>
            </a:r>
            <a:r>
              <a:rPr lang="en-GB" i="1" dirty="0"/>
              <a:t>Patient Advocate</a:t>
            </a:r>
            <a:r>
              <a:rPr lang="en-GB" dirty="0"/>
              <a:t>, USA</a:t>
            </a:r>
            <a:endParaRPr lang="en-US" dirty="0"/>
          </a:p>
          <a:p>
            <a:pPr lvl="1"/>
            <a:r>
              <a:rPr lang="en-GB" dirty="0"/>
              <a:t>Mary Vyas, </a:t>
            </a:r>
            <a:r>
              <a:rPr lang="en-GB" i="1" dirty="0"/>
              <a:t>PSC Partners Seeking a Cure Canada</a:t>
            </a:r>
            <a:endParaRPr lang="en-US" dirty="0"/>
          </a:p>
          <a:p>
            <a:pPr lvl="1"/>
            <a:r>
              <a:rPr lang="en-GB" dirty="0"/>
              <a:t>Rachel Gomel, </a:t>
            </a:r>
            <a:r>
              <a:rPr lang="en-GB" i="1" dirty="0"/>
              <a:t>PSC Partners Seeking a Cure</a:t>
            </a:r>
            <a:r>
              <a:rPr lang="en-GB" dirty="0"/>
              <a:t>, USA</a:t>
            </a:r>
            <a:endParaRPr lang="en-US" dirty="0"/>
          </a:p>
          <a:p>
            <a:pPr lvl="1"/>
            <a:r>
              <a:rPr lang="en-GB" dirty="0"/>
              <a:t>Ricky Safer, </a:t>
            </a:r>
            <a:r>
              <a:rPr lang="en-GB" i="1" dirty="0"/>
              <a:t>PSC Partners Seeking a Cure</a:t>
            </a:r>
            <a:r>
              <a:rPr lang="en-GB" dirty="0"/>
              <a:t>, USA</a:t>
            </a:r>
            <a:endParaRPr lang="en-US" dirty="0"/>
          </a:p>
          <a:p>
            <a:pPr lvl="1"/>
            <a:r>
              <a:rPr lang="en-GB" dirty="0" err="1"/>
              <a:t>Sindee</a:t>
            </a:r>
            <a:r>
              <a:rPr lang="en-GB" dirty="0"/>
              <a:t> Weinbaum, </a:t>
            </a:r>
            <a:r>
              <a:rPr lang="en-GB" i="1" dirty="0" err="1"/>
              <a:t>Hetz</a:t>
            </a:r>
            <a:r>
              <a:rPr lang="en-GB" i="1" dirty="0"/>
              <a:t> (Israeli Association for the Health of the Liver),</a:t>
            </a:r>
            <a:r>
              <a:rPr lang="en-GB" dirty="0"/>
              <a:t> Israel</a:t>
            </a:r>
            <a:endParaRPr lang="en-US" dirty="0"/>
          </a:p>
        </p:txBody>
      </p:sp>
    </p:spTree>
    <p:extLst>
      <p:ext uri="{BB962C8B-B14F-4D97-AF65-F5344CB8AC3E}">
        <p14:creationId xmlns:p14="http://schemas.microsoft.com/office/powerpoint/2010/main" val="1977145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2F57-60D1-4F41-8345-66478F183035}"/>
              </a:ext>
            </a:extLst>
          </p:cNvPr>
          <p:cNvSpPr>
            <a:spLocks noGrp="1"/>
          </p:cNvSpPr>
          <p:nvPr>
            <p:ph type="title"/>
          </p:nvPr>
        </p:nvSpPr>
        <p:spPr/>
        <p:txBody>
          <a:bodyPr/>
          <a:lstStyle/>
          <a:p>
            <a:r>
              <a:rPr lang="en-US" dirty="0"/>
              <a:t>Considerations</a:t>
            </a:r>
          </a:p>
        </p:txBody>
      </p:sp>
      <p:sp>
        <p:nvSpPr>
          <p:cNvPr id="3" name="Text Placeholder 2">
            <a:extLst>
              <a:ext uri="{FF2B5EF4-FFF2-40B4-BE49-F238E27FC236}">
                <a16:creationId xmlns:a16="http://schemas.microsoft.com/office/drawing/2014/main" id="{119A72A8-306D-4F32-BECA-4B97F274AE2E}"/>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A3E1A34C-74BB-4BF4-B538-E8A00CDAA8A5}"/>
              </a:ext>
            </a:extLst>
          </p:cNvPr>
          <p:cNvSpPr>
            <a:spLocks noGrp="1"/>
          </p:cNvSpPr>
          <p:nvPr>
            <p:ph type="body" sz="quarter" idx="11"/>
          </p:nvPr>
        </p:nvSpPr>
        <p:spPr/>
        <p:txBody>
          <a:bodyPr/>
          <a:lstStyle/>
          <a:p>
            <a:r>
              <a:rPr lang="en-US" dirty="0"/>
              <a:t>Need for high-quality methodology</a:t>
            </a:r>
          </a:p>
          <a:p>
            <a:r>
              <a:rPr lang="en-US" dirty="0"/>
              <a:t>Validity of process/output</a:t>
            </a:r>
          </a:p>
          <a:p>
            <a:r>
              <a:rPr lang="en-US" dirty="0"/>
              <a:t>Need for continuous and meaningful patient involvement</a:t>
            </a:r>
          </a:p>
          <a:p>
            <a:r>
              <a:rPr lang="en-US" dirty="0"/>
              <a:t>Reflect cultural differences</a:t>
            </a:r>
          </a:p>
          <a:p>
            <a:r>
              <a:rPr lang="en-US" dirty="0"/>
              <a:t>Mechanism to develop reliable and valid tool for multi-national studies</a:t>
            </a:r>
          </a:p>
          <a:p>
            <a:r>
              <a:rPr lang="en-US" dirty="0"/>
              <a:t>High quality innovative trial design, including shared placebo pools</a:t>
            </a:r>
          </a:p>
          <a:p>
            <a:pPr marL="0" indent="0">
              <a:buNone/>
            </a:pPr>
            <a:endParaRPr lang="en-US" dirty="0"/>
          </a:p>
        </p:txBody>
      </p:sp>
    </p:spTree>
    <p:extLst>
      <p:ext uri="{BB962C8B-B14F-4D97-AF65-F5344CB8AC3E}">
        <p14:creationId xmlns:p14="http://schemas.microsoft.com/office/powerpoint/2010/main" val="1383776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5A5-BE73-459A-BE12-B96956ABFD15}"/>
              </a:ext>
            </a:extLst>
          </p:cNvPr>
          <p:cNvSpPr>
            <a:spLocks noGrp="1"/>
          </p:cNvSpPr>
          <p:nvPr>
            <p:ph type="title"/>
          </p:nvPr>
        </p:nvSpPr>
        <p:spPr/>
        <p:txBody>
          <a:bodyPr/>
          <a:lstStyle/>
          <a:p>
            <a:r>
              <a:rPr lang="en-US" dirty="0"/>
              <a:t>Endpoints WG: Next Steps</a:t>
            </a:r>
          </a:p>
        </p:txBody>
      </p:sp>
      <p:sp>
        <p:nvSpPr>
          <p:cNvPr id="3" name="Text Placeholder 2">
            <a:extLst>
              <a:ext uri="{FF2B5EF4-FFF2-40B4-BE49-F238E27FC236}">
                <a16:creationId xmlns:a16="http://schemas.microsoft.com/office/drawing/2014/main" id="{324D0D51-C736-4968-8175-F09F83D82FAD}"/>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A3CF954C-E266-44F2-AC09-1ED9E0FFD453}"/>
              </a:ext>
            </a:extLst>
          </p:cNvPr>
          <p:cNvSpPr>
            <a:spLocks noGrp="1"/>
          </p:cNvSpPr>
          <p:nvPr>
            <p:ph type="body" sz="quarter" idx="11"/>
          </p:nvPr>
        </p:nvSpPr>
        <p:spPr/>
        <p:txBody>
          <a:bodyPr/>
          <a:lstStyle/>
          <a:p>
            <a:r>
              <a:rPr lang="en-US" dirty="0"/>
              <a:t>Facilitate generation of PSC Specific PROMs</a:t>
            </a:r>
          </a:p>
          <a:p>
            <a:pPr lvl="1"/>
            <a:r>
              <a:rPr lang="en-US" dirty="0"/>
              <a:t>As needed</a:t>
            </a:r>
          </a:p>
          <a:p>
            <a:r>
              <a:rPr lang="en-US" dirty="0"/>
              <a:t>Continue discussion to integrate other non-invasive endpoints for clinical studies</a:t>
            </a:r>
          </a:p>
          <a:p>
            <a:pPr marL="339725" lvl="1" indent="0">
              <a:buNone/>
            </a:pPr>
            <a:endParaRPr lang="en-US" dirty="0"/>
          </a:p>
        </p:txBody>
      </p:sp>
    </p:spTree>
    <p:extLst>
      <p:ext uri="{BB962C8B-B14F-4D97-AF65-F5344CB8AC3E}">
        <p14:creationId xmlns:p14="http://schemas.microsoft.com/office/powerpoint/2010/main" val="940693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FA8515-2943-44A1-B86F-6AC15961B67F}"/>
              </a:ext>
            </a:extLst>
          </p:cNvPr>
          <p:cNvSpPr>
            <a:spLocks noGrp="1"/>
          </p:cNvSpPr>
          <p:nvPr>
            <p:ph type="body" sz="quarter" idx="10"/>
          </p:nvPr>
        </p:nvSpPr>
        <p:spPr/>
        <p:txBody>
          <a:bodyPr/>
          <a:lstStyle/>
          <a:p>
            <a:r>
              <a:rPr lang="en-US" dirty="0"/>
              <a:t>DATA</a:t>
            </a:r>
          </a:p>
          <a:p>
            <a:r>
              <a:rPr lang="en-US" dirty="0"/>
              <a:t>Role of Patient-Level Data</a:t>
            </a:r>
          </a:p>
        </p:txBody>
      </p:sp>
    </p:spTree>
    <p:extLst>
      <p:ext uri="{BB962C8B-B14F-4D97-AF65-F5344CB8AC3E}">
        <p14:creationId xmlns:p14="http://schemas.microsoft.com/office/powerpoint/2010/main" val="1251254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AD645D-7708-4D08-AF0E-F2933C573752}"/>
              </a:ext>
            </a:extLst>
          </p:cNvPr>
          <p:cNvSpPr>
            <a:spLocks noGrp="1"/>
          </p:cNvSpPr>
          <p:nvPr>
            <p:ph type="body" sz="quarter" idx="10"/>
          </p:nvPr>
        </p:nvSpPr>
        <p:spPr/>
        <p:txBody>
          <a:bodyPr/>
          <a:lstStyle/>
          <a:p>
            <a:r>
              <a:rPr lang="en-US" sz="6000" dirty="0"/>
              <a:t>Higher Quality Data</a:t>
            </a:r>
          </a:p>
          <a:p>
            <a:r>
              <a:rPr lang="en-US" dirty="0"/>
              <a:t>Affords</a:t>
            </a:r>
          </a:p>
          <a:p>
            <a:r>
              <a:rPr lang="en-US" sz="6000" dirty="0"/>
              <a:t>Increased Regulatory Flexibility</a:t>
            </a:r>
          </a:p>
        </p:txBody>
      </p:sp>
    </p:spTree>
    <p:extLst>
      <p:ext uri="{BB962C8B-B14F-4D97-AF65-F5344CB8AC3E}">
        <p14:creationId xmlns:p14="http://schemas.microsoft.com/office/powerpoint/2010/main" val="1342042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170B-0491-4623-83DF-E8128C322B10}"/>
              </a:ext>
            </a:extLst>
          </p:cNvPr>
          <p:cNvSpPr>
            <a:spLocks noGrp="1"/>
          </p:cNvSpPr>
          <p:nvPr>
            <p:ph type="title"/>
          </p:nvPr>
        </p:nvSpPr>
        <p:spPr>
          <a:xfrm>
            <a:off x="0" y="0"/>
            <a:ext cx="12192000" cy="1325563"/>
          </a:xfrm>
        </p:spPr>
        <p:txBody>
          <a:bodyPr/>
          <a:lstStyle/>
          <a:p>
            <a:r>
              <a:rPr lang="en-US" dirty="0"/>
              <a:t>Importance of Natural History Cohorts</a:t>
            </a:r>
          </a:p>
        </p:txBody>
      </p:sp>
      <p:sp>
        <p:nvSpPr>
          <p:cNvPr id="3" name="Text Placeholder 2">
            <a:extLst>
              <a:ext uri="{FF2B5EF4-FFF2-40B4-BE49-F238E27FC236}">
                <a16:creationId xmlns:a16="http://schemas.microsoft.com/office/drawing/2014/main" id="{CAAB8F8C-C0CD-4EC8-88F4-0B880332FE1F}"/>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BA6353DF-1BBA-4BA4-9E42-2FFABD679C3D}"/>
              </a:ext>
            </a:extLst>
          </p:cNvPr>
          <p:cNvSpPr>
            <a:spLocks noGrp="1"/>
          </p:cNvSpPr>
          <p:nvPr>
            <p:ph type="body" sz="quarter" idx="11"/>
          </p:nvPr>
        </p:nvSpPr>
        <p:spPr>
          <a:xfrm>
            <a:off x="196344" y="1200150"/>
            <a:ext cx="12192000" cy="2228850"/>
          </a:xfrm>
        </p:spPr>
        <p:txBody>
          <a:bodyPr/>
          <a:lstStyle/>
          <a:p>
            <a:r>
              <a:rPr lang="en-US" dirty="0"/>
              <a:t>Understanding patient heterogeneity</a:t>
            </a:r>
          </a:p>
          <a:p>
            <a:r>
              <a:rPr lang="en-US" dirty="0"/>
              <a:t>Identifying predictors for disease progression paths</a:t>
            </a:r>
          </a:p>
          <a:p>
            <a:r>
              <a:rPr lang="en-US" dirty="0"/>
              <a:t>Elucidating underlying mechanisms of disease pathogenesis</a:t>
            </a:r>
          </a:p>
        </p:txBody>
      </p:sp>
    </p:spTree>
    <p:extLst>
      <p:ext uri="{BB962C8B-B14F-4D97-AF65-F5344CB8AC3E}">
        <p14:creationId xmlns:p14="http://schemas.microsoft.com/office/powerpoint/2010/main" val="147895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1C0F-87EB-48FC-97EA-FB1B3B8B6672}"/>
              </a:ext>
            </a:extLst>
          </p:cNvPr>
          <p:cNvSpPr>
            <a:spLocks noGrp="1"/>
          </p:cNvSpPr>
          <p:nvPr>
            <p:ph type="title"/>
          </p:nvPr>
        </p:nvSpPr>
        <p:spPr/>
        <p:txBody>
          <a:bodyPr/>
          <a:lstStyle/>
          <a:p>
            <a:r>
              <a:rPr lang="en-US" dirty="0"/>
              <a:t>Collaboration is KEY</a:t>
            </a:r>
          </a:p>
        </p:txBody>
      </p:sp>
      <p:sp>
        <p:nvSpPr>
          <p:cNvPr id="3" name="Text Placeholder 2">
            <a:extLst>
              <a:ext uri="{FF2B5EF4-FFF2-40B4-BE49-F238E27FC236}">
                <a16:creationId xmlns:a16="http://schemas.microsoft.com/office/drawing/2014/main" id="{1B43FFC0-5FCB-4727-AFC3-3786C8648A7D}"/>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75AAF410-99EA-4E0F-8E74-BE04387EA6A4}"/>
              </a:ext>
            </a:extLst>
          </p:cNvPr>
          <p:cNvSpPr>
            <a:spLocks noGrp="1"/>
          </p:cNvSpPr>
          <p:nvPr>
            <p:ph type="body" sz="quarter" idx="11"/>
          </p:nvPr>
        </p:nvSpPr>
        <p:spPr/>
        <p:txBody>
          <a:bodyPr/>
          <a:lstStyle/>
          <a:p>
            <a:r>
              <a:rPr lang="en-US" dirty="0"/>
              <a:t>No one entity can do this alone</a:t>
            </a:r>
          </a:p>
          <a:p>
            <a:r>
              <a:rPr lang="en-US" dirty="0"/>
              <a:t>Need all perspectives at the table</a:t>
            </a:r>
          </a:p>
          <a:p>
            <a:r>
              <a:rPr lang="en-US" dirty="0"/>
              <a:t>Common data elements</a:t>
            </a:r>
          </a:p>
          <a:p>
            <a:r>
              <a:rPr lang="en-US" dirty="0"/>
              <a:t>Ability to cross-talk between RCT’s and Cohorts</a:t>
            </a:r>
          </a:p>
        </p:txBody>
      </p:sp>
    </p:spTree>
    <p:extLst>
      <p:ext uri="{BB962C8B-B14F-4D97-AF65-F5344CB8AC3E}">
        <p14:creationId xmlns:p14="http://schemas.microsoft.com/office/powerpoint/2010/main" val="4081471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6788-D488-4F76-AB4C-9B754FC177FA}"/>
              </a:ext>
            </a:extLst>
          </p:cNvPr>
          <p:cNvSpPr>
            <a:spLocks noGrp="1"/>
          </p:cNvSpPr>
          <p:nvPr>
            <p:ph type="title"/>
          </p:nvPr>
        </p:nvSpPr>
        <p:spPr/>
        <p:txBody>
          <a:bodyPr/>
          <a:lstStyle/>
          <a:p>
            <a:r>
              <a:rPr lang="en-US" dirty="0"/>
              <a:t>PSC Forum</a:t>
            </a:r>
          </a:p>
        </p:txBody>
      </p:sp>
      <p:sp>
        <p:nvSpPr>
          <p:cNvPr id="3" name="Text Placeholder 2">
            <a:extLst>
              <a:ext uri="{FF2B5EF4-FFF2-40B4-BE49-F238E27FC236}">
                <a16:creationId xmlns:a16="http://schemas.microsoft.com/office/drawing/2014/main" id="{D4E9252D-2B4C-4C3B-B7E7-94650B646288}"/>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1A4FE818-93DE-4725-8A50-1474FB300A0E}"/>
              </a:ext>
            </a:extLst>
          </p:cNvPr>
          <p:cNvSpPr>
            <a:spLocks noGrp="1"/>
          </p:cNvSpPr>
          <p:nvPr>
            <p:ph type="body" sz="quarter" idx="11"/>
          </p:nvPr>
        </p:nvSpPr>
        <p:spPr/>
        <p:txBody>
          <a:bodyPr/>
          <a:lstStyle/>
          <a:p>
            <a:r>
              <a:rPr lang="en-US" dirty="0"/>
              <a:t>Support/facilitate establishing an international collaborative effort</a:t>
            </a:r>
          </a:p>
          <a:p>
            <a:pPr lvl="1"/>
            <a:r>
              <a:rPr lang="en-US" dirty="0"/>
              <a:t>Bring in the industry, patients and regulator perspective in planning and execution</a:t>
            </a:r>
          </a:p>
          <a:p>
            <a:endParaRPr lang="en-US" dirty="0"/>
          </a:p>
          <a:p>
            <a:endParaRPr lang="en-US" dirty="0"/>
          </a:p>
        </p:txBody>
      </p:sp>
    </p:spTree>
    <p:extLst>
      <p:ext uri="{BB962C8B-B14F-4D97-AF65-F5344CB8AC3E}">
        <p14:creationId xmlns:p14="http://schemas.microsoft.com/office/powerpoint/2010/main" val="1421400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D9BC-4767-4C31-9568-B10906F94026}"/>
              </a:ext>
            </a:extLst>
          </p:cNvPr>
          <p:cNvSpPr>
            <a:spLocks noGrp="1"/>
          </p:cNvSpPr>
          <p:nvPr>
            <p:ph type="title"/>
          </p:nvPr>
        </p:nvSpPr>
        <p:spPr/>
        <p:txBody>
          <a:bodyPr/>
          <a:lstStyle/>
          <a:p>
            <a:r>
              <a:rPr lang="en-US" dirty="0"/>
              <a:t>PSC Forum: Placebo Arm Cohort (planned)</a:t>
            </a:r>
          </a:p>
        </p:txBody>
      </p:sp>
      <p:sp>
        <p:nvSpPr>
          <p:cNvPr id="3" name="Text Placeholder 2">
            <a:extLst>
              <a:ext uri="{FF2B5EF4-FFF2-40B4-BE49-F238E27FC236}">
                <a16:creationId xmlns:a16="http://schemas.microsoft.com/office/drawing/2014/main" id="{97C19CFA-5FD6-4CB9-B792-DB5436621D78}"/>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3D0B8FA6-250F-4775-BFD2-0FC47790B03E}"/>
              </a:ext>
            </a:extLst>
          </p:cNvPr>
          <p:cNvSpPr>
            <a:spLocks noGrp="1"/>
          </p:cNvSpPr>
          <p:nvPr>
            <p:ph type="body" sz="quarter" idx="11"/>
          </p:nvPr>
        </p:nvSpPr>
        <p:spPr/>
        <p:txBody>
          <a:bodyPr/>
          <a:lstStyle/>
          <a:p>
            <a:r>
              <a:rPr lang="en-US" dirty="0"/>
              <a:t>Placebo arm data from completed studies</a:t>
            </a:r>
          </a:p>
          <a:p>
            <a:r>
              <a:rPr lang="en-US" dirty="0"/>
              <a:t>Serve as complementary “natural history cohort”</a:t>
            </a:r>
          </a:p>
          <a:p>
            <a:pPr lvl="1"/>
            <a:r>
              <a:rPr lang="en-US" dirty="0"/>
              <a:t>Select patient populations vs. clinic based cohorts</a:t>
            </a:r>
          </a:p>
          <a:p>
            <a:pPr lvl="1"/>
            <a:r>
              <a:rPr lang="en-US" dirty="0"/>
              <a:t>Diversity of approaches necessary in clinical research</a:t>
            </a:r>
          </a:p>
          <a:p>
            <a:r>
              <a:rPr lang="en-US" dirty="0"/>
              <a:t>Serve to reduce placebo arm burden in future trials</a:t>
            </a:r>
          </a:p>
        </p:txBody>
      </p:sp>
    </p:spTree>
    <p:extLst>
      <p:ext uri="{BB962C8B-B14F-4D97-AF65-F5344CB8AC3E}">
        <p14:creationId xmlns:p14="http://schemas.microsoft.com/office/powerpoint/2010/main" val="40459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7" name="think-cell Slide" r:id="rId5" imgW="383" imgH="385" progId="TCLayout.ActiveDocument.1">
                  <p:embed/>
                </p:oleObj>
              </mc:Choice>
              <mc:Fallback>
                <p:oleObj name="think-cell Slide" r:id="rId5" imgW="383" imgH="385" progId="TCLayout.ActiveDocument.1">
                  <p:embed/>
                  <p:pic>
                    <p:nvPicPr>
                      <p:cNvPr id="21" name="Object 20"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6A87BC0D-D3C1-4030-913D-818C8DCBFC50}"/>
              </a:ext>
            </a:extLst>
          </p:cNvPr>
          <p:cNvSpPr>
            <a:spLocks noGrp="1"/>
          </p:cNvSpPr>
          <p:nvPr>
            <p:ph type="title"/>
          </p:nvPr>
        </p:nvSpPr>
        <p:spPr>
          <a:xfrm>
            <a:off x="0" y="0"/>
            <a:ext cx="12192000" cy="1325563"/>
          </a:xfrm>
        </p:spPr>
        <p:txBody>
          <a:bodyPr/>
          <a:lstStyle/>
          <a:p>
            <a:r>
              <a:rPr lang="en-US" dirty="0"/>
              <a:t>The Concept</a:t>
            </a:r>
          </a:p>
        </p:txBody>
      </p:sp>
      <p:sp>
        <p:nvSpPr>
          <p:cNvPr id="13" name="Text Placeholder 8">
            <a:extLst>
              <a:ext uri="{FF2B5EF4-FFF2-40B4-BE49-F238E27FC236}">
                <a16:creationId xmlns:a16="http://schemas.microsoft.com/office/drawing/2014/main" id="{8B027835-E8F2-4DD8-84A3-46B681CA4A64}"/>
              </a:ext>
            </a:extLst>
          </p:cNvPr>
          <p:cNvSpPr txBox="1">
            <a:spLocks/>
          </p:cNvSpPr>
          <p:nvPr/>
        </p:nvSpPr>
        <p:spPr>
          <a:xfrm>
            <a:off x="8463046" y="1347745"/>
            <a:ext cx="3108960" cy="1620433"/>
          </a:xfrm>
          <a:prstGeom prst="rect">
            <a:avLst/>
          </a:prstGeom>
          <a:noFill/>
        </p:spPr>
        <p:txBody>
          <a:bodyPr wrap="none" lIns="90000" tIns="46800" rIns="90000" bIns="46800" anchor="t">
            <a:noAutofit/>
          </a:bodyPr>
          <a:lstStyle>
            <a:lvl1pPr marL="342900" indent="-342900" algn="l" defTabSz="914400" rtl="0" eaLnBrk="1" latinLnBrk="0" hangingPunct="1">
              <a:lnSpc>
                <a:spcPct val="90000"/>
              </a:lnSpc>
              <a:spcBef>
                <a:spcPts val="1500"/>
              </a:spcBef>
              <a:buClr>
                <a:srgbClr val="DE7C00"/>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625475" indent="-285750" algn="l" defTabSz="914400" rtl="0" eaLnBrk="1" latinLnBrk="0" hangingPunct="1">
              <a:lnSpc>
                <a:spcPct val="90000"/>
              </a:lnSpc>
              <a:spcBef>
                <a:spcPts val="1500"/>
              </a:spcBef>
              <a:buClr>
                <a:srgbClr val="DE7C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858838" indent="-228600" algn="l" defTabSz="914400" rtl="0" eaLnBrk="1" latinLnBrk="0" hangingPunct="1">
              <a:lnSpc>
                <a:spcPct val="90000"/>
              </a:lnSpc>
              <a:spcBef>
                <a:spcPts val="1500"/>
              </a:spcBef>
              <a:buClr>
                <a:srgbClr val="DE7C0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600"/>
              </a:spcAft>
              <a:buClr>
                <a:srgbClr val="DE7C00"/>
              </a:buClr>
              <a:buSzTx/>
              <a:buFont typeface="Wingdings" panose="05000000000000000000" pitchFamily="2" charset="2"/>
              <a:buChar char="§"/>
              <a:tabLst/>
              <a:defRPr/>
            </a:pPr>
            <a:r>
              <a:rPr kumimoji="0" lang="en-IN"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Enhanced clarity</a:t>
            </a:r>
          </a:p>
          <a:p>
            <a:pPr marL="228600" marR="0" lvl="0" indent="-228600" algn="l" defTabSz="914400" rtl="0" eaLnBrk="1" fontAlgn="auto" latinLnBrk="0" hangingPunct="1">
              <a:lnSpc>
                <a:spcPct val="100000"/>
              </a:lnSpc>
              <a:spcBef>
                <a:spcPts val="600"/>
              </a:spcBef>
              <a:spcAft>
                <a:spcPts val="600"/>
              </a:spcAft>
              <a:buClr>
                <a:srgbClr val="DE7C00"/>
              </a:buClr>
              <a:buSzTx/>
              <a:buFont typeface="Wingdings" panose="05000000000000000000" pitchFamily="2" charset="2"/>
              <a:buChar char="§"/>
              <a:tabLst/>
              <a:defRPr/>
            </a:pPr>
            <a:r>
              <a:rPr kumimoji="0" lang="en-IN"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Innovation</a:t>
            </a:r>
          </a:p>
          <a:p>
            <a:pPr marL="228600" marR="0" lvl="0" indent="-228600" algn="l" defTabSz="914400" rtl="0" eaLnBrk="1" fontAlgn="auto" latinLnBrk="0" hangingPunct="1">
              <a:lnSpc>
                <a:spcPct val="100000"/>
              </a:lnSpc>
              <a:spcBef>
                <a:spcPts val="600"/>
              </a:spcBef>
              <a:spcAft>
                <a:spcPts val="600"/>
              </a:spcAft>
              <a:buClr>
                <a:srgbClr val="DE7C00"/>
              </a:buClr>
              <a:buSzTx/>
              <a:buFont typeface="Wingdings" panose="05000000000000000000" pitchFamily="2" charset="2"/>
              <a:buChar char="§"/>
              <a:tabLst/>
              <a:defRPr/>
            </a:pPr>
            <a:r>
              <a:rPr kumimoji="0" lang="en-IN"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Collaboration</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 Placeholder 8">
            <a:extLst>
              <a:ext uri="{FF2B5EF4-FFF2-40B4-BE49-F238E27FC236}">
                <a16:creationId xmlns:a16="http://schemas.microsoft.com/office/drawing/2014/main" id="{8B027835-E8F2-4DD8-84A3-46B681CA4A64}"/>
              </a:ext>
            </a:extLst>
          </p:cNvPr>
          <p:cNvSpPr txBox="1">
            <a:spLocks/>
          </p:cNvSpPr>
          <p:nvPr/>
        </p:nvSpPr>
        <p:spPr>
          <a:xfrm>
            <a:off x="8463046" y="3517465"/>
            <a:ext cx="3108960" cy="1475170"/>
          </a:xfrm>
          <a:prstGeom prst="rect">
            <a:avLst/>
          </a:prstGeom>
          <a:noFill/>
        </p:spPr>
        <p:txBody>
          <a:bodyPr wrap="none" lIns="90000" tIns="46800" rIns="90000" bIns="46800" anchor="t">
            <a:noAutofit/>
          </a:bodyPr>
          <a:lstStyle>
            <a:lvl1pPr marL="342900" indent="-342900" algn="l" defTabSz="914400" rtl="0" eaLnBrk="1" latinLnBrk="0" hangingPunct="1">
              <a:lnSpc>
                <a:spcPct val="90000"/>
              </a:lnSpc>
              <a:spcBef>
                <a:spcPts val="1500"/>
              </a:spcBef>
              <a:buClr>
                <a:srgbClr val="DE7C00"/>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625475" indent="-285750" algn="l" defTabSz="914400" rtl="0" eaLnBrk="1" latinLnBrk="0" hangingPunct="1">
              <a:lnSpc>
                <a:spcPct val="90000"/>
              </a:lnSpc>
              <a:spcBef>
                <a:spcPts val="1500"/>
              </a:spcBef>
              <a:buClr>
                <a:srgbClr val="DE7C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858838" indent="-228600" algn="l" defTabSz="914400" rtl="0" eaLnBrk="1" latinLnBrk="0" hangingPunct="1">
              <a:lnSpc>
                <a:spcPct val="90000"/>
              </a:lnSpc>
              <a:spcBef>
                <a:spcPts val="1500"/>
              </a:spcBef>
              <a:buClr>
                <a:srgbClr val="DE7C0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600"/>
              </a:spcAft>
              <a:buClr>
                <a:srgbClr val="DE7C00"/>
              </a:buClr>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Redundancy</a:t>
            </a:r>
          </a:p>
          <a:p>
            <a:pPr marL="228600" marR="0" lvl="0" indent="-228600" algn="l" defTabSz="914400" rtl="0" eaLnBrk="1" fontAlgn="auto" latinLnBrk="0" hangingPunct="1">
              <a:lnSpc>
                <a:spcPct val="100000"/>
              </a:lnSpc>
              <a:spcBef>
                <a:spcPts val="600"/>
              </a:spcBef>
              <a:spcAft>
                <a:spcPts val="600"/>
              </a:spcAft>
              <a:buClr>
                <a:srgbClr val="DE7C00"/>
              </a:buClr>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Development time</a:t>
            </a:r>
          </a:p>
          <a:p>
            <a:pPr marL="228600" marR="0" lvl="0" indent="-228600" algn="l" defTabSz="914400" rtl="0" eaLnBrk="1" fontAlgn="auto" latinLnBrk="0" hangingPunct="1">
              <a:lnSpc>
                <a:spcPct val="100000"/>
              </a:lnSpc>
              <a:spcBef>
                <a:spcPts val="600"/>
              </a:spcBef>
              <a:spcAft>
                <a:spcPts val="600"/>
              </a:spcAft>
              <a:buClr>
                <a:srgbClr val="DE7C00"/>
              </a:buClr>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a:t>
            </a:r>
          </a:p>
        </p:txBody>
      </p:sp>
      <p:grpSp>
        <p:nvGrpSpPr>
          <p:cNvPr id="20" name="Group 19">
            <a:extLst>
              <a:ext uri="{FF2B5EF4-FFF2-40B4-BE49-F238E27FC236}">
                <a16:creationId xmlns:a16="http://schemas.microsoft.com/office/drawing/2014/main" id="{3917E08C-4754-4386-AB12-194525151337}"/>
              </a:ext>
            </a:extLst>
          </p:cNvPr>
          <p:cNvGrpSpPr/>
          <p:nvPr/>
        </p:nvGrpSpPr>
        <p:grpSpPr>
          <a:xfrm>
            <a:off x="315870" y="1091629"/>
            <a:ext cx="4257677" cy="4257676"/>
            <a:chOff x="4190999" y="1495425"/>
            <a:chExt cx="4257676" cy="4257676"/>
          </a:xfrm>
        </p:grpSpPr>
        <p:sp>
          <p:nvSpPr>
            <p:cNvPr id="4" name="Oval 3">
              <a:extLst>
                <a:ext uri="{FF2B5EF4-FFF2-40B4-BE49-F238E27FC236}">
                  <a16:creationId xmlns:a16="http://schemas.microsoft.com/office/drawing/2014/main" id="{62DDE4D6-9D6D-456F-BA5A-AF4EED289B65}"/>
                </a:ext>
              </a:extLst>
            </p:cNvPr>
            <p:cNvSpPr/>
            <p:nvPr/>
          </p:nvSpPr>
          <p:spPr>
            <a:xfrm>
              <a:off x="4190999" y="1495425"/>
              <a:ext cx="4257676" cy="4257676"/>
            </a:xfrm>
            <a:prstGeom prst="ellipse">
              <a:avLst/>
            </a:prstGeom>
            <a:solidFill>
              <a:srgbClr val="A2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004E1FD8-FC82-438E-8F4D-06AB2ECA41E8}"/>
                </a:ext>
              </a:extLst>
            </p:cNvPr>
            <p:cNvGrpSpPr/>
            <p:nvPr/>
          </p:nvGrpSpPr>
          <p:grpSpPr>
            <a:xfrm>
              <a:off x="4426886" y="2058505"/>
              <a:ext cx="3785902" cy="3417267"/>
              <a:chOff x="4216060" y="2162822"/>
              <a:chExt cx="3785902" cy="3417267"/>
            </a:xfrm>
          </p:grpSpPr>
          <p:sp>
            <p:nvSpPr>
              <p:cNvPr id="2" name="Oval 1"/>
              <p:cNvSpPr/>
              <p:nvPr/>
            </p:nvSpPr>
            <p:spPr>
              <a:xfrm>
                <a:off x="5161611" y="2162822"/>
                <a:ext cx="1891111" cy="1891111"/>
              </a:xfrm>
              <a:prstGeom prst="ellipse">
                <a:avLst/>
              </a:prstGeom>
              <a:solidFill>
                <a:schemeClr val="bg1">
                  <a:lumMod val="95000"/>
                  <a:alpha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p:cNvSpPr/>
              <p:nvPr/>
            </p:nvSpPr>
            <p:spPr>
              <a:xfrm>
                <a:off x="5161611" y="3688978"/>
                <a:ext cx="1891111" cy="1891111"/>
              </a:xfrm>
              <a:prstGeom prst="ellipse">
                <a:avLst/>
              </a:prstGeom>
              <a:solidFill>
                <a:schemeClr val="bg1">
                  <a:lumMod val="95000"/>
                  <a:alpha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p:cNvSpPr/>
              <p:nvPr/>
            </p:nvSpPr>
            <p:spPr>
              <a:xfrm>
                <a:off x="4216060" y="2892724"/>
                <a:ext cx="1891111" cy="1891111"/>
              </a:xfrm>
              <a:prstGeom prst="ellipse">
                <a:avLst/>
              </a:prstGeom>
              <a:solidFill>
                <a:schemeClr val="bg1">
                  <a:lumMod val="95000"/>
                  <a:alpha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p:cNvSpPr/>
              <p:nvPr/>
            </p:nvSpPr>
            <p:spPr>
              <a:xfrm>
                <a:off x="6073989" y="2892722"/>
                <a:ext cx="1891111" cy="1891111"/>
              </a:xfrm>
              <a:prstGeom prst="ellipse">
                <a:avLst/>
              </a:prstGeom>
              <a:solidFill>
                <a:schemeClr val="bg1">
                  <a:lumMod val="95000"/>
                  <a:alpha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Oval 13"/>
              <p:cNvSpPr/>
              <p:nvPr/>
            </p:nvSpPr>
            <p:spPr>
              <a:xfrm>
                <a:off x="5359060" y="3139935"/>
                <a:ext cx="1463040" cy="1463040"/>
              </a:xfrm>
              <a:prstGeom prst="ellipse">
                <a:avLst/>
              </a:prstGeom>
              <a:solidFill>
                <a:srgbClr val="DF7D03"/>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ONE TABLE</a:t>
                </a:r>
              </a:p>
            </p:txBody>
          </p:sp>
          <p:sp>
            <p:nvSpPr>
              <p:cNvPr id="9" name="TextBox 8"/>
              <p:cNvSpPr txBox="1"/>
              <p:nvPr/>
            </p:nvSpPr>
            <p:spPr>
              <a:xfrm>
                <a:off x="5344778" y="2461465"/>
                <a:ext cx="152477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Regulators</a:t>
                </a:r>
              </a:p>
            </p:txBody>
          </p:sp>
          <p:sp>
            <p:nvSpPr>
              <p:cNvPr id="28" name="TextBox 27"/>
              <p:cNvSpPr txBox="1"/>
              <p:nvPr/>
            </p:nvSpPr>
            <p:spPr>
              <a:xfrm>
                <a:off x="6805801" y="3638222"/>
                <a:ext cx="11961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a:t>
                </a:r>
              </a:p>
            </p:txBody>
          </p:sp>
          <p:sp>
            <p:nvSpPr>
              <p:cNvPr id="30" name="TextBox 29"/>
              <p:cNvSpPr txBox="1"/>
              <p:nvPr/>
            </p:nvSpPr>
            <p:spPr>
              <a:xfrm>
                <a:off x="5408898" y="4886431"/>
                <a:ext cx="13965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Academia</a:t>
                </a:r>
              </a:p>
            </p:txBody>
          </p:sp>
          <p:sp>
            <p:nvSpPr>
              <p:cNvPr id="32" name="TextBox 31"/>
              <p:cNvSpPr txBox="1"/>
              <p:nvPr/>
            </p:nvSpPr>
            <p:spPr>
              <a:xfrm>
                <a:off x="4216060" y="3638222"/>
                <a:ext cx="11961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a:t>
                </a:r>
              </a:p>
            </p:txBody>
          </p:sp>
        </p:grpSp>
        <p:sp>
          <p:nvSpPr>
            <p:cNvPr id="6" name="TextBox 5">
              <a:extLst>
                <a:ext uri="{FF2B5EF4-FFF2-40B4-BE49-F238E27FC236}">
                  <a16:creationId xmlns:a16="http://schemas.microsoft.com/office/drawing/2014/main" id="{1F981A67-2C96-4A96-8294-3B0F66DDCB60}"/>
                </a:ext>
              </a:extLst>
            </p:cNvPr>
            <p:cNvSpPr txBox="1"/>
            <p:nvPr/>
          </p:nvSpPr>
          <p:spPr>
            <a:xfrm>
              <a:off x="5314011" y="1618242"/>
              <a:ext cx="1981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THE FORUM</a:t>
              </a:r>
            </a:p>
          </p:txBody>
        </p:sp>
      </p:grpSp>
      <p:sp>
        <p:nvSpPr>
          <p:cNvPr id="23" name="Arrow: Right 22">
            <a:extLst>
              <a:ext uri="{FF2B5EF4-FFF2-40B4-BE49-F238E27FC236}">
                <a16:creationId xmlns:a16="http://schemas.microsoft.com/office/drawing/2014/main" id="{3E9FD9C1-C362-4303-9E69-5ADDB21819D8}"/>
              </a:ext>
            </a:extLst>
          </p:cNvPr>
          <p:cNvSpPr/>
          <p:nvPr/>
        </p:nvSpPr>
        <p:spPr>
          <a:xfrm rot="21178886">
            <a:off x="4706877" y="1715436"/>
            <a:ext cx="3533775" cy="1234240"/>
          </a:xfrm>
          <a:prstGeom prst="rightArrow">
            <a:avLst/>
          </a:prstGeom>
          <a:solidFill>
            <a:srgbClr val="002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Increase Efficiency</a:t>
            </a:r>
          </a:p>
        </p:txBody>
      </p:sp>
      <p:sp>
        <p:nvSpPr>
          <p:cNvPr id="35" name="Arrow: Right 34">
            <a:extLst>
              <a:ext uri="{FF2B5EF4-FFF2-40B4-BE49-F238E27FC236}">
                <a16:creationId xmlns:a16="http://schemas.microsoft.com/office/drawing/2014/main" id="{27134C98-FA58-41B7-BBD4-8C1B3E9ED56C}"/>
              </a:ext>
            </a:extLst>
          </p:cNvPr>
          <p:cNvSpPr/>
          <p:nvPr/>
        </p:nvSpPr>
        <p:spPr>
          <a:xfrm rot="608604">
            <a:off x="4734503" y="3421837"/>
            <a:ext cx="3533775" cy="1234240"/>
          </a:xfrm>
          <a:prstGeom prst="rightArrow">
            <a:avLst/>
          </a:prstGeom>
          <a:solidFill>
            <a:srgbClr val="002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Decrease Uncertainty</a:t>
            </a:r>
          </a:p>
        </p:txBody>
      </p:sp>
      <p:sp>
        <p:nvSpPr>
          <p:cNvPr id="3" name="Rectangle 2"/>
          <p:cNvSpPr/>
          <p:nvPr/>
        </p:nvSpPr>
        <p:spPr>
          <a:xfrm>
            <a:off x="1221294" y="5515777"/>
            <a:ext cx="10620716" cy="523220"/>
          </a:xfrm>
          <a:prstGeom prst="rect">
            <a:avLst/>
          </a:prstGeom>
        </p:spPr>
        <p:txBody>
          <a:bodyPr wrap="square">
            <a:spAutoFit/>
          </a:bodyPr>
          <a:lstStyle/>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F60"/>
                </a:solidFill>
                <a:effectLst/>
                <a:uLnTx/>
                <a:uFillTx/>
                <a:latin typeface="Arial" panose="020B0604020202020204" pitchFamily="34" charset="0"/>
                <a:ea typeface="+mn-ea"/>
                <a:cs typeface="Arial" panose="020B0604020202020204" pitchFamily="34" charset="0"/>
              </a:rPr>
              <a:t>“Starting with HIV, the Forum consistently and effectively applies the multi-stakeholder model to advance the development path for new treatments in multiple disease areas. ”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Eric A. Hughes, MD, PhD, Development Unit Head, Novartis Pharma AG</a:t>
            </a:r>
          </a:p>
        </p:txBody>
      </p:sp>
      <p:grpSp>
        <p:nvGrpSpPr>
          <p:cNvPr id="5" name="Group 4">
            <a:extLst>
              <a:ext uri="{FF2B5EF4-FFF2-40B4-BE49-F238E27FC236}">
                <a16:creationId xmlns:a16="http://schemas.microsoft.com/office/drawing/2014/main" id="{8B65B321-3B6A-400D-825B-006D670B10D4}"/>
              </a:ext>
            </a:extLst>
          </p:cNvPr>
          <p:cNvGrpSpPr/>
          <p:nvPr/>
        </p:nvGrpSpPr>
        <p:grpSpPr>
          <a:xfrm>
            <a:off x="315870" y="5387274"/>
            <a:ext cx="914400" cy="956022"/>
            <a:chOff x="315870" y="5387274"/>
            <a:chExt cx="914400" cy="956022"/>
          </a:xfrm>
        </p:grpSpPr>
        <p:sp>
          <p:nvSpPr>
            <p:cNvPr id="25" name="Oval 24">
              <a:extLst>
                <a:ext uri="{FF2B5EF4-FFF2-40B4-BE49-F238E27FC236}">
                  <a16:creationId xmlns:a16="http://schemas.microsoft.com/office/drawing/2014/main" id="{134E8C75-D367-4282-8AD5-8063D12E5EC4}"/>
                </a:ext>
              </a:extLst>
            </p:cNvPr>
            <p:cNvSpPr/>
            <p:nvPr/>
          </p:nvSpPr>
          <p:spPr>
            <a:xfrm>
              <a:off x="379878" y="5387274"/>
              <a:ext cx="786384" cy="78638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Graphic 25" descr="User">
              <a:extLst>
                <a:ext uri="{FF2B5EF4-FFF2-40B4-BE49-F238E27FC236}">
                  <a16:creationId xmlns:a16="http://schemas.microsoft.com/office/drawing/2014/main" id="{922FEE2A-28E9-4272-8936-CC31B1FCEF3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5870" y="5428896"/>
              <a:ext cx="914400" cy="914400"/>
            </a:xfrm>
            <a:prstGeom prst="rect">
              <a:avLst/>
            </a:prstGeom>
          </p:spPr>
        </p:pic>
      </p:grpSp>
    </p:spTree>
    <p:extLst>
      <p:ext uri="{BB962C8B-B14F-4D97-AF65-F5344CB8AC3E}">
        <p14:creationId xmlns:p14="http://schemas.microsoft.com/office/powerpoint/2010/main" val="1639834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43A292-00EE-4E2D-B78F-3782F0827EC7}"/>
              </a:ext>
            </a:extLst>
          </p:cNvPr>
          <p:cNvSpPr>
            <a:spLocks noGrp="1"/>
          </p:cNvSpPr>
          <p:nvPr>
            <p:ph type="body" sz="quarter" idx="10"/>
          </p:nvPr>
        </p:nvSpPr>
        <p:spPr/>
        <p:txBody>
          <a:bodyPr/>
          <a:lstStyle/>
          <a:p>
            <a:r>
              <a:rPr lang="en-US" dirty="0"/>
              <a:t>THANK YOU!</a:t>
            </a:r>
          </a:p>
          <a:p>
            <a:r>
              <a:rPr lang="en-US" sz="4000" dirty="0"/>
              <a:t>veronicam@Berkeley.edu</a:t>
            </a:r>
            <a:endParaRPr lang="en-US" dirty="0"/>
          </a:p>
        </p:txBody>
      </p:sp>
    </p:spTree>
    <p:extLst>
      <p:ext uri="{BB962C8B-B14F-4D97-AF65-F5344CB8AC3E}">
        <p14:creationId xmlns:p14="http://schemas.microsoft.com/office/powerpoint/2010/main" val="130477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t>
            </a:r>
            <a:r>
              <a:rPr lang="en-US" dirty="0">
                <a:solidFill>
                  <a:srgbClr val="404040"/>
                </a:solidFill>
              </a:rPr>
              <a:t>aracteri</a:t>
            </a:r>
            <a:r>
              <a:rPr lang="en-US" dirty="0"/>
              <a:t>stics</a:t>
            </a:r>
          </a:p>
        </p:txBody>
      </p:sp>
      <p:sp>
        <p:nvSpPr>
          <p:cNvPr id="9" name="Rounded Rectangle 8"/>
          <p:cNvSpPr>
            <a:spLocks/>
          </p:cNvSpPr>
          <p:nvPr/>
        </p:nvSpPr>
        <p:spPr>
          <a:xfrm>
            <a:off x="5327352" y="1717674"/>
            <a:ext cx="2671740" cy="2674358"/>
          </a:xfrm>
          <a:prstGeom prst="rect">
            <a:avLst/>
          </a:prstGeom>
          <a:solidFill>
            <a:srgbClr val="F6F6F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F60"/>
                </a:solidFill>
                <a:effectLst/>
                <a:uLnTx/>
                <a:uFillTx/>
                <a:latin typeface="Arial" panose="020B0604020202020204" pitchFamily="34" charset="0"/>
                <a:ea typeface="+mn-ea"/>
                <a:cs typeface="Arial" panose="020B0604020202020204" pitchFamily="34" charset="0"/>
              </a:rPr>
              <a:t>The traditional process:</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sponsor communicating </a:t>
            </a:r>
            <a:b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independently </a:t>
            </a:r>
            <a:b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single </a:t>
            </a:r>
            <a:b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regulatory agency</a:t>
            </a:r>
          </a:p>
        </p:txBody>
      </p:sp>
      <p:sp>
        <p:nvSpPr>
          <p:cNvPr id="10" name="Rounded Rectangle 9"/>
          <p:cNvSpPr>
            <a:spLocks/>
          </p:cNvSpPr>
          <p:nvPr/>
        </p:nvSpPr>
        <p:spPr>
          <a:xfrm>
            <a:off x="9105681" y="1717674"/>
            <a:ext cx="2673801" cy="2674359"/>
          </a:xfrm>
          <a:prstGeom prst="rect">
            <a:avLst/>
          </a:prstGeom>
          <a:solidFill>
            <a:srgbClr val="F6F6F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DE7C00"/>
                </a:solidFill>
                <a:effectLst/>
                <a:uLnTx/>
                <a:uFillTx/>
                <a:latin typeface="Arial" panose="020B0604020202020204" pitchFamily="34" charset="0"/>
                <a:ea typeface="+mn-ea"/>
                <a:cs typeface="Arial" panose="020B0604020202020204" pitchFamily="34" charset="0"/>
              </a:rPr>
              <a:t>The Forum process:</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sponsors </a:t>
            </a:r>
            <a:b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communicating </a:t>
            </a:r>
            <a:b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the same </a:t>
            </a:r>
            <a:b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with multiple </a:t>
            </a:r>
            <a:b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regulatory agencies</a:t>
            </a:r>
          </a:p>
        </p:txBody>
      </p:sp>
      <p:sp>
        <p:nvSpPr>
          <p:cNvPr id="11" name="TextBox 10"/>
          <p:cNvSpPr txBox="1"/>
          <p:nvPr/>
        </p:nvSpPr>
        <p:spPr>
          <a:xfrm>
            <a:off x="6197144" y="4779166"/>
            <a:ext cx="5481153" cy="1092607"/>
          </a:xfrm>
          <a:prstGeom prst="rect">
            <a:avLst/>
          </a:prstGeom>
          <a:noFill/>
        </p:spPr>
        <p:txBody>
          <a:bodyPr wrap="square" rtlCol="0">
            <a:spAutoFit/>
          </a:bodyPr>
          <a:lstStyle>
            <a:defPPr>
              <a:defRPr lang="en-US"/>
            </a:defPPr>
            <a:lvl1pPr marL="114300" indent="-114300">
              <a:defRPr b="1">
                <a:solidFill>
                  <a:srgbClr val="002F60"/>
                </a:solidFill>
                <a:latin typeface="Arial" panose="020B0604020202020204" pitchFamily="34" charset="0"/>
                <a:cs typeface="Arial" panose="020B0604020202020204" pitchFamily="34" charset="0"/>
              </a:defRPr>
            </a:lvl1pPr>
          </a:lstStyle>
          <a:p>
            <a:pPr marL="114300" marR="0" lvl="0" indent="-114300" algn="l" defTabSz="914400" rtl="0" eaLnBrk="1" fontAlgn="auto" latinLnBrk="0" hangingPunct="1">
              <a:lnSpc>
                <a:spcPct val="100000"/>
              </a:lnSpc>
              <a:spcBef>
                <a:spcPts val="600"/>
              </a:spcBef>
              <a:spcAft>
                <a:spcPts val="0"/>
              </a:spcAft>
              <a:buClrTx/>
              <a:buSzTx/>
              <a:buFontTx/>
              <a:buNone/>
              <a:tabLst/>
              <a:defRPr/>
            </a:pPr>
            <a:r>
              <a:rPr kumimoji="0" lang="en-IN" sz="1600" b="1" i="0" u="none" strike="noStrike" kern="1200" cap="none" spc="0" normalizeH="0" baseline="0" noProof="0" dirty="0">
                <a:ln>
                  <a:noFill/>
                </a:ln>
                <a:solidFill>
                  <a:srgbClr val="002F60"/>
                </a:solidFill>
                <a:effectLst/>
                <a:uLnTx/>
                <a:uFillTx/>
                <a:latin typeface="Arial" panose="020B0604020202020204" pitchFamily="34" charset="0"/>
                <a:ea typeface="+mn-ea"/>
                <a:cs typeface="Arial" panose="020B0604020202020204" pitchFamily="34" charset="0"/>
              </a:rPr>
              <a:t>“The Forum bring together stake holders from </a:t>
            </a:r>
            <a:br>
              <a:rPr kumimoji="0" lang="en-IN" sz="1600" b="1" i="0" u="none" strike="noStrike" kern="1200" cap="none" spc="0" normalizeH="0" baseline="0" noProof="0" dirty="0">
                <a:ln>
                  <a:noFill/>
                </a:ln>
                <a:solidFill>
                  <a:srgbClr val="002F60"/>
                </a:solidFill>
                <a:effectLst/>
                <a:uLnTx/>
                <a:uFillTx/>
                <a:latin typeface="Arial" panose="020B0604020202020204" pitchFamily="34" charset="0"/>
                <a:ea typeface="+mn-ea"/>
                <a:cs typeface="Arial" panose="020B0604020202020204" pitchFamily="34" charset="0"/>
              </a:rPr>
            </a:br>
            <a:r>
              <a:rPr kumimoji="0" lang="en-IN" sz="1600" b="1" i="0" u="none" strike="noStrike" kern="1200" cap="none" spc="0" normalizeH="0" baseline="0" noProof="0" dirty="0">
                <a:ln>
                  <a:noFill/>
                </a:ln>
                <a:solidFill>
                  <a:srgbClr val="002F60"/>
                </a:solidFill>
                <a:effectLst/>
                <a:uLnTx/>
                <a:uFillTx/>
                <a:latin typeface="Arial" panose="020B0604020202020204" pitchFamily="34" charset="0"/>
                <a:ea typeface="+mn-ea"/>
                <a:cs typeface="Arial" panose="020B0604020202020204" pitchFamily="34" charset="0"/>
              </a:rPr>
              <a:t>around the globe with cross-Atlantic and -Pacific </a:t>
            </a:r>
            <a:br>
              <a:rPr kumimoji="0" lang="en-IN" sz="1600" b="1" i="0" u="none" strike="noStrike" kern="1200" cap="none" spc="0" normalizeH="0" baseline="0" noProof="0" dirty="0">
                <a:ln>
                  <a:noFill/>
                </a:ln>
                <a:solidFill>
                  <a:srgbClr val="002F60"/>
                </a:solidFill>
                <a:effectLst/>
                <a:uLnTx/>
                <a:uFillTx/>
                <a:latin typeface="Arial" panose="020B0604020202020204" pitchFamily="34" charset="0"/>
                <a:ea typeface="+mn-ea"/>
                <a:cs typeface="Arial" panose="020B0604020202020204" pitchFamily="34" charset="0"/>
              </a:rPr>
            </a:br>
            <a:r>
              <a:rPr kumimoji="0" lang="en-IN" sz="1600" b="1" i="0" u="none" strike="noStrike" kern="1200" cap="none" spc="0" normalizeH="0" baseline="0" noProof="0" dirty="0">
                <a:ln>
                  <a:noFill/>
                </a:ln>
                <a:solidFill>
                  <a:srgbClr val="002F60"/>
                </a:solidFill>
                <a:effectLst/>
                <a:uLnTx/>
                <a:uFillTx/>
                <a:latin typeface="Arial" panose="020B0604020202020204" pitchFamily="34" charset="0"/>
                <a:ea typeface="+mn-ea"/>
                <a:cs typeface="Arial" panose="020B0604020202020204" pitchFamily="34" charset="0"/>
              </a:rPr>
              <a:t>perspectives to reduce interagency discordance.”</a:t>
            </a:r>
          </a:p>
          <a:p>
            <a:pPr marL="114300" marR="0" lvl="0" indent="4763" algn="l" defTabSz="914400" rtl="0" eaLnBrk="1" fontAlgn="auto" latinLnBrk="0" hangingPunct="1">
              <a:lnSpc>
                <a:spcPct val="100000"/>
              </a:lnSpc>
              <a:spcBef>
                <a:spcPts val="60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Laurent Fischer MD, Senior VP, Allergan</a:t>
            </a:r>
            <a:endParaRPr kumimoji="0" lang="en-IN"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 Placeholder 3"/>
          <p:cNvSpPr txBox="1">
            <a:spLocks/>
          </p:cNvSpPr>
          <p:nvPr/>
        </p:nvSpPr>
        <p:spPr>
          <a:xfrm>
            <a:off x="298218" y="1208517"/>
            <a:ext cx="4425316" cy="4126348"/>
          </a:xfrm>
          <a:prstGeom prst="rect">
            <a:avLst/>
          </a:prstGeom>
          <a:noFill/>
        </p:spPr>
        <p:txBody>
          <a:bodyPr wrap="none" lIns="90000" tIns="46800" rIns="90000" bIns="46800">
            <a:noAutofit/>
          </a:bodyPr>
          <a:lstStyle>
            <a:lvl1pPr marL="342900" indent="-342900" algn="l" defTabSz="914400" rtl="0" eaLnBrk="1" latinLnBrk="0" hangingPunct="1">
              <a:lnSpc>
                <a:spcPct val="90000"/>
              </a:lnSpc>
              <a:spcBef>
                <a:spcPts val="1500"/>
              </a:spcBef>
              <a:buClr>
                <a:srgbClr val="DE7C00"/>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625475" indent="-285750" algn="l" defTabSz="914400" rtl="0" eaLnBrk="1" latinLnBrk="0" hangingPunct="1">
              <a:lnSpc>
                <a:spcPct val="90000"/>
              </a:lnSpc>
              <a:spcBef>
                <a:spcPts val="1500"/>
              </a:spcBef>
              <a:buClr>
                <a:srgbClr val="DE7C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858838" indent="-228600" algn="l" defTabSz="914400" rtl="0" eaLnBrk="1" latinLnBrk="0" hangingPunct="1">
              <a:lnSpc>
                <a:spcPct val="90000"/>
              </a:lnSpc>
              <a:spcBef>
                <a:spcPts val="1500"/>
              </a:spcBef>
              <a:buClr>
                <a:srgbClr val="DE7C0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
                <a:srgbClr val="DE7C00"/>
              </a:buClr>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Non-competitive</a:t>
            </a:r>
          </a:p>
          <a:p>
            <a:pPr marL="342900" marR="0" lvl="0" indent="-342900" algn="l" defTabSz="914400" rtl="0" eaLnBrk="1" fontAlgn="auto" latinLnBrk="0" hangingPunct="1">
              <a:lnSpc>
                <a:spcPct val="100000"/>
              </a:lnSpc>
              <a:spcBef>
                <a:spcPts val="1000"/>
              </a:spcBef>
              <a:spcAft>
                <a:spcPts val="0"/>
              </a:spcAft>
              <a:buClr>
                <a:srgbClr val="DE7C00"/>
              </a:buClr>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Safe environment</a:t>
            </a:r>
          </a:p>
          <a:p>
            <a:pPr marL="342900" marR="0" lvl="0" indent="-342900" algn="l" defTabSz="914400" rtl="0" eaLnBrk="1" fontAlgn="auto" latinLnBrk="0" hangingPunct="1">
              <a:lnSpc>
                <a:spcPct val="100000"/>
              </a:lnSpc>
              <a:spcBef>
                <a:spcPts val="1000"/>
              </a:spcBef>
              <a:spcAft>
                <a:spcPts val="0"/>
              </a:spcAft>
              <a:buClr>
                <a:srgbClr val="DE7C00"/>
              </a:buClr>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Independence</a:t>
            </a:r>
          </a:p>
          <a:p>
            <a:pPr marL="342900" marR="0" lvl="0" indent="-342900" algn="l" defTabSz="914400" rtl="0" eaLnBrk="1" fontAlgn="auto" latinLnBrk="0" hangingPunct="1">
              <a:lnSpc>
                <a:spcPct val="100000"/>
              </a:lnSpc>
              <a:spcBef>
                <a:spcPts val="1000"/>
              </a:spcBef>
              <a:spcAft>
                <a:spcPts val="0"/>
              </a:spcAft>
              <a:buClr>
                <a:srgbClr val="DE7C00"/>
              </a:buClr>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Neutrality</a:t>
            </a:r>
          </a:p>
          <a:p>
            <a:pPr marL="342900" marR="0" lvl="0" indent="-342900" algn="l" defTabSz="914400" rtl="0" eaLnBrk="1" fontAlgn="auto" latinLnBrk="0" hangingPunct="1">
              <a:lnSpc>
                <a:spcPct val="100000"/>
              </a:lnSpc>
              <a:spcBef>
                <a:spcPts val="1000"/>
              </a:spcBef>
              <a:spcAft>
                <a:spcPts val="0"/>
              </a:spcAft>
              <a:buClr>
                <a:srgbClr val="DE7C00"/>
              </a:buClr>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Transparency</a:t>
            </a:r>
          </a:p>
          <a:p>
            <a:pPr marL="342900" marR="0" lvl="0" indent="-342900" algn="l" defTabSz="914400" rtl="0" eaLnBrk="1" fontAlgn="auto" latinLnBrk="0" hangingPunct="1">
              <a:lnSpc>
                <a:spcPct val="100000"/>
              </a:lnSpc>
              <a:spcBef>
                <a:spcPts val="1000"/>
              </a:spcBef>
              <a:spcAft>
                <a:spcPts val="0"/>
              </a:spcAft>
              <a:buClr>
                <a:srgbClr val="DE7C00"/>
              </a:buClr>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Information democracy</a:t>
            </a:r>
          </a:p>
          <a:p>
            <a:pPr marL="342900" marR="0" lvl="0" indent="-342900" algn="l" defTabSz="914400" rtl="0" eaLnBrk="1" fontAlgn="auto" latinLnBrk="0" hangingPunct="1">
              <a:lnSpc>
                <a:spcPct val="100000"/>
              </a:lnSpc>
              <a:spcBef>
                <a:spcPts val="1000"/>
              </a:spcBef>
              <a:spcAft>
                <a:spcPts val="0"/>
              </a:spcAft>
              <a:buClr>
                <a:srgbClr val="DE7C00"/>
              </a:buClr>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Synergy vs duplication</a:t>
            </a:r>
          </a:p>
          <a:p>
            <a:pPr marL="342900" marR="0" lvl="0" indent="-342900" algn="l" defTabSz="914400" rtl="0" eaLnBrk="1" fontAlgn="auto" latinLnBrk="0" hangingPunct="1">
              <a:lnSpc>
                <a:spcPct val="100000"/>
              </a:lnSpc>
              <a:spcBef>
                <a:spcPts val="1000"/>
              </a:spcBef>
              <a:spcAft>
                <a:spcPts val="0"/>
              </a:spcAft>
              <a:buClr>
                <a:srgbClr val="DE7C00"/>
              </a:buClr>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Equal voice</a:t>
            </a:r>
          </a:p>
          <a:p>
            <a:pPr marL="342900" marR="0" lvl="0" indent="-342900" algn="l" defTabSz="914400" rtl="0" eaLnBrk="1" fontAlgn="auto" latinLnBrk="0" hangingPunct="1">
              <a:lnSpc>
                <a:spcPct val="100000"/>
              </a:lnSpc>
              <a:spcBef>
                <a:spcPts val="300"/>
              </a:spcBef>
              <a:spcAft>
                <a:spcPts val="300"/>
              </a:spcAft>
              <a:buClr>
                <a:srgbClr val="DE7C00"/>
              </a:buClr>
              <a:buSzTx/>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
                <a:srgbClr val="DE7C00"/>
              </a:buClr>
              <a:buSzTx/>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
                <a:srgbClr val="DE7C00"/>
              </a:buClr>
              <a:buSzTx/>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
                <a:srgbClr val="DE7C00"/>
              </a:buClr>
              <a:buSzTx/>
              <a:buFont typeface="Wingdings" panose="05000000000000000000" pitchFamily="2" charset="2"/>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F975367-99D6-4627-832E-C91014B0D3B2}"/>
              </a:ext>
            </a:extLst>
          </p:cNvPr>
          <p:cNvSpPr txBox="1"/>
          <p:nvPr/>
        </p:nvSpPr>
        <p:spPr>
          <a:xfrm>
            <a:off x="7776056" y="2870187"/>
            <a:ext cx="15526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VS -</a:t>
            </a:r>
          </a:p>
        </p:txBody>
      </p:sp>
      <p:pic>
        <p:nvPicPr>
          <p:cNvPr id="5" name="Picture 4" descr="A person sitting at a desk&#10;&#10;Description generated with very high confidence">
            <a:extLst>
              <a:ext uri="{FF2B5EF4-FFF2-40B4-BE49-F238E27FC236}">
                <a16:creationId xmlns:a16="http://schemas.microsoft.com/office/drawing/2014/main" id="{E4047D0C-95DB-4A19-AAD1-678C634612A7}"/>
              </a:ext>
            </a:extLst>
          </p:cNvPr>
          <p:cNvPicPr>
            <a:picLocks noChangeAspect="1"/>
          </p:cNvPicPr>
          <p:nvPr/>
        </p:nvPicPr>
        <p:blipFill rotWithShape="1">
          <a:blip r:embed="rId3">
            <a:extLst>
              <a:ext uri="{28A0092B-C50C-407E-A947-70E740481C1C}">
                <a14:useLocalDpi xmlns:a14="http://schemas.microsoft.com/office/drawing/2010/main" val="0"/>
              </a:ext>
            </a:extLst>
          </a:blip>
          <a:srcRect l="17071" t="10994" r="42177" b="48253"/>
          <a:stretch/>
        </p:blipFill>
        <p:spPr>
          <a:xfrm>
            <a:off x="5374977" y="4932277"/>
            <a:ext cx="786384" cy="78638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3489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046CC-BE83-42E1-A9B0-2A429E2F003D}"/>
              </a:ext>
            </a:extLst>
          </p:cNvPr>
          <p:cNvSpPr>
            <a:spLocks noGrp="1"/>
          </p:cNvSpPr>
          <p:nvPr>
            <p:ph type="title"/>
          </p:nvPr>
        </p:nvSpPr>
        <p:spPr/>
        <p:txBody>
          <a:bodyPr/>
          <a:lstStyle/>
          <a:p>
            <a:r>
              <a:rPr lang="en-US" sz="4400" dirty="0"/>
              <a:t>Disease Areas</a:t>
            </a:r>
          </a:p>
        </p:txBody>
      </p:sp>
      <p:sp>
        <p:nvSpPr>
          <p:cNvPr id="3" name="Text Placeholder 2">
            <a:extLst>
              <a:ext uri="{FF2B5EF4-FFF2-40B4-BE49-F238E27FC236}">
                <a16:creationId xmlns:a16="http://schemas.microsoft.com/office/drawing/2014/main" id="{47921114-E194-4C07-A4A2-CD59A6E104D4}"/>
              </a:ext>
            </a:extLst>
          </p:cNvPr>
          <p:cNvSpPr>
            <a:spLocks noGrp="1"/>
          </p:cNvSpPr>
          <p:nvPr>
            <p:ph type="body" sz="quarter" idx="11"/>
          </p:nvPr>
        </p:nvSpPr>
        <p:spPr>
          <a:xfrm>
            <a:off x="61708" y="1100849"/>
            <a:ext cx="12192000" cy="2228850"/>
          </a:xfrm>
        </p:spPr>
        <p:txBody>
          <a:bodyPr/>
          <a:lstStyle/>
          <a:p>
            <a:r>
              <a:rPr lang="en-US" dirty="0"/>
              <a:t>HIV Forum</a:t>
            </a:r>
          </a:p>
          <a:p>
            <a:r>
              <a:rPr lang="en-US" dirty="0">
                <a:solidFill>
                  <a:schemeClr val="bg1">
                    <a:lumMod val="50000"/>
                  </a:schemeClr>
                </a:solidFill>
              </a:rPr>
              <a:t>HCV Forum (completed)</a:t>
            </a:r>
          </a:p>
          <a:p>
            <a:r>
              <a:rPr lang="en-US" dirty="0"/>
              <a:t>Liver Forum (NASH)</a:t>
            </a:r>
          </a:p>
          <a:p>
            <a:r>
              <a:rPr lang="en-US" dirty="0"/>
              <a:t>CMV Forum/transplantation</a:t>
            </a:r>
          </a:p>
          <a:p>
            <a:r>
              <a:rPr lang="en-US" dirty="0"/>
              <a:t>HBV Forum</a:t>
            </a:r>
          </a:p>
          <a:p>
            <a:r>
              <a:rPr lang="en-US" dirty="0"/>
              <a:t>PSC Forum</a:t>
            </a:r>
          </a:p>
          <a:p>
            <a:r>
              <a:rPr lang="en-US" dirty="0"/>
              <a:t>Rare Diseases Forum</a:t>
            </a:r>
          </a:p>
        </p:txBody>
      </p:sp>
    </p:spTree>
    <p:extLst>
      <p:ext uri="{BB962C8B-B14F-4D97-AF65-F5344CB8AC3E}">
        <p14:creationId xmlns:p14="http://schemas.microsoft.com/office/powerpoint/2010/main" val="107705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AB31-EAEB-4A16-A987-692F064A0BDA}"/>
              </a:ext>
            </a:extLst>
          </p:cNvPr>
          <p:cNvSpPr>
            <a:spLocks noGrp="1"/>
          </p:cNvSpPr>
          <p:nvPr>
            <p:ph type="title"/>
          </p:nvPr>
        </p:nvSpPr>
        <p:spPr/>
        <p:txBody>
          <a:bodyPr/>
          <a:lstStyle/>
          <a:p>
            <a:r>
              <a:rPr lang="en-US" dirty="0"/>
              <a:t>Synergy Opportunities</a:t>
            </a:r>
          </a:p>
        </p:txBody>
      </p:sp>
      <p:sp>
        <p:nvSpPr>
          <p:cNvPr id="4" name="Text Placeholder 3">
            <a:extLst>
              <a:ext uri="{FF2B5EF4-FFF2-40B4-BE49-F238E27FC236}">
                <a16:creationId xmlns:a16="http://schemas.microsoft.com/office/drawing/2014/main" id="{D5D2C0AC-E980-4425-9C3E-7127D7E5D565}"/>
              </a:ext>
            </a:extLst>
          </p:cNvPr>
          <p:cNvSpPr>
            <a:spLocks noGrp="1"/>
          </p:cNvSpPr>
          <p:nvPr>
            <p:ph type="body" sz="quarter" idx="11"/>
          </p:nvPr>
        </p:nvSpPr>
        <p:spPr>
          <a:xfrm>
            <a:off x="0" y="1339850"/>
            <a:ext cx="5632255" cy="2228850"/>
          </a:xfrm>
        </p:spPr>
        <p:txBody>
          <a:bodyPr/>
          <a:lstStyle/>
          <a:p>
            <a:r>
              <a:rPr lang="en-US" sz="2800" dirty="0"/>
              <a:t>PSC Forum ↔ Liver Forum</a:t>
            </a:r>
          </a:p>
          <a:p>
            <a:pPr lvl="1"/>
            <a:r>
              <a:rPr lang="en-US" dirty="0"/>
              <a:t>Industry sponsors</a:t>
            </a:r>
          </a:p>
          <a:p>
            <a:pPr lvl="1"/>
            <a:r>
              <a:rPr lang="en-US" dirty="0"/>
              <a:t>Biomarker validation</a:t>
            </a:r>
          </a:p>
          <a:p>
            <a:pPr lvl="1"/>
            <a:r>
              <a:rPr lang="en-US" dirty="0"/>
              <a:t>Placebo-arm cohort</a:t>
            </a:r>
          </a:p>
          <a:p>
            <a:pPr lvl="1"/>
            <a:r>
              <a:rPr lang="en-US" dirty="0"/>
              <a:t>Overlap – regulatory experts</a:t>
            </a:r>
          </a:p>
        </p:txBody>
      </p:sp>
      <p:sp>
        <p:nvSpPr>
          <p:cNvPr id="5" name="Text Placeholder 4">
            <a:extLst>
              <a:ext uri="{FF2B5EF4-FFF2-40B4-BE49-F238E27FC236}">
                <a16:creationId xmlns:a16="http://schemas.microsoft.com/office/drawing/2014/main" id="{502D999C-8BEC-4751-A915-2E6300EF5EC3}"/>
              </a:ext>
            </a:extLst>
          </p:cNvPr>
          <p:cNvSpPr>
            <a:spLocks noGrp="1"/>
          </p:cNvSpPr>
          <p:nvPr>
            <p:ph type="body" sz="quarter" idx="12"/>
          </p:nvPr>
        </p:nvSpPr>
        <p:spPr>
          <a:xfrm>
            <a:off x="5183470" y="1339850"/>
            <a:ext cx="7008530" cy="2228850"/>
          </a:xfrm>
        </p:spPr>
        <p:txBody>
          <a:bodyPr/>
          <a:lstStyle/>
          <a:p>
            <a:r>
              <a:rPr lang="en-US" sz="2800" dirty="0"/>
              <a:t>PSC Forum ↔ Rare Dis. Forum</a:t>
            </a:r>
          </a:p>
          <a:p>
            <a:pPr lvl="1"/>
            <a:r>
              <a:rPr lang="en-US" dirty="0"/>
              <a:t>Challenges w small patient populations</a:t>
            </a:r>
          </a:p>
          <a:p>
            <a:pPr lvl="1"/>
            <a:r>
              <a:rPr lang="en-US" dirty="0"/>
              <a:t>Innovation in clinical trial design</a:t>
            </a:r>
          </a:p>
          <a:p>
            <a:pPr lvl="1"/>
            <a:r>
              <a:rPr lang="en-US" dirty="0"/>
              <a:t>Use of natural history studies as “controls” </a:t>
            </a:r>
          </a:p>
          <a:p>
            <a:pPr lvl="1"/>
            <a:endParaRPr lang="en-US" dirty="0"/>
          </a:p>
          <a:p>
            <a:pPr marL="630238" lvl="2" indent="0">
              <a:buNone/>
            </a:pPr>
            <a:endParaRPr lang="en-US" dirty="0"/>
          </a:p>
        </p:txBody>
      </p:sp>
      <p:sp>
        <p:nvSpPr>
          <p:cNvPr id="7" name="Text Placeholder 6">
            <a:extLst>
              <a:ext uri="{FF2B5EF4-FFF2-40B4-BE49-F238E27FC236}">
                <a16:creationId xmlns:a16="http://schemas.microsoft.com/office/drawing/2014/main" id="{F2798624-075D-4EB6-B839-41442215147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4152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CC5E915-EE4D-4B96-A257-40C11EBA8D5B}"/>
              </a:ext>
            </a:extLst>
          </p:cNvPr>
          <p:cNvSpPr/>
          <p:nvPr/>
        </p:nvSpPr>
        <p:spPr>
          <a:xfrm>
            <a:off x="412664" y="1356410"/>
            <a:ext cx="5307613" cy="3797871"/>
          </a:xfrm>
          <a:prstGeom prst="rect">
            <a:avLst/>
          </a:prstGeom>
          <a:solidFill>
            <a:srgbClr val="F6F6F6"/>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45720" rIns="91440" bIns="45720" numCol="1" spcCol="0" rtlCol="0" fromWordArt="0" anchor="ctr" anchorCtr="0" forceAA="0" compatLnSpc="1">
            <a:prstTxWarp prst="textNoShape">
              <a:avLst/>
            </a:prstTxWarp>
            <a:noAutofit/>
          </a:bodyPr>
          <a:lstStyle/>
          <a:p>
            <a:pPr>
              <a:spcBef>
                <a:spcPts val="500"/>
              </a:spcBef>
              <a:buClr>
                <a:srgbClr val="DE7C00"/>
              </a:buClr>
            </a:pPr>
            <a:r>
              <a:rPr lang="en-US" sz="1400" b="1" dirty="0">
                <a:solidFill>
                  <a:srgbClr val="404040"/>
                </a:solidFill>
                <a:latin typeface="Arial" panose="020B0604020202020204" pitchFamily="34" charset="0"/>
                <a:cs typeface="Arial" panose="020B0604020202020204" pitchFamily="34" charset="0"/>
              </a:rPr>
              <a:t>Productivity in maximizing utility of databases and natural history cohorts</a:t>
            </a:r>
          </a:p>
          <a:p>
            <a:pPr marL="228600" indent="-228600">
              <a:spcBef>
                <a:spcPts val="500"/>
              </a:spcBef>
              <a:buClr>
                <a:srgbClr val="DE7C00"/>
              </a:buClr>
              <a:buFont typeface="Wingdings" panose="05000000000000000000" pitchFamily="2" charset="2"/>
              <a:buChar char="§"/>
            </a:pPr>
            <a:r>
              <a:rPr lang="en-US" sz="1400" dirty="0">
                <a:solidFill>
                  <a:srgbClr val="404040"/>
                </a:solidFill>
                <a:latin typeface="Arial" panose="020B0604020202020204" pitchFamily="34" charset="0"/>
                <a:cs typeface="Arial" panose="020B0604020202020204" pitchFamily="34" charset="0"/>
              </a:rPr>
              <a:t>Build collaborations across players involved in various types of data gathering </a:t>
            </a:r>
          </a:p>
          <a:p>
            <a:pPr>
              <a:spcBef>
                <a:spcPts val="1500"/>
              </a:spcBef>
              <a:buClr>
                <a:srgbClr val="DE7C00"/>
              </a:buClr>
            </a:pPr>
            <a:r>
              <a:rPr lang="en-US" sz="1400" b="1" dirty="0">
                <a:solidFill>
                  <a:srgbClr val="404040"/>
                </a:solidFill>
                <a:latin typeface="Arial" panose="020B0604020202020204" pitchFamily="34" charset="0"/>
                <a:cs typeface="Arial" panose="020B0604020202020204" pitchFamily="34" charset="0"/>
              </a:rPr>
              <a:t>Agility to adapt trial design to maximize patient-centric clinical research</a:t>
            </a:r>
          </a:p>
          <a:p>
            <a:pPr marL="228600" indent="-228600">
              <a:spcBef>
                <a:spcPts val="500"/>
              </a:spcBef>
              <a:buClr>
                <a:srgbClr val="DE7C00"/>
              </a:buClr>
              <a:buFont typeface="Wingdings" panose="05000000000000000000" pitchFamily="2" charset="2"/>
              <a:buChar char="§"/>
            </a:pPr>
            <a:r>
              <a:rPr lang="en-US" sz="1400" dirty="0">
                <a:solidFill>
                  <a:srgbClr val="404040"/>
                </a:solidFill>
                <a:latin typeface="Arial" panose="020B0604020202020204" pitchFamily="34" charset="0"/>
                <a:cs typeface="Arial" panose="020B0604020202020204" pitchFamily="34" charset="0"/>
              </a:rPr>
              <a:t>Support development of patient reported outcomes</a:t>
            </a:r>
          </a:p>
          <a:p>
            <a:pPr marL="228600" indent="-228600">
              <a:spcBef>
                <a:spcPts val="500"/>
              </a:spcBef>
              <a:buClr>
                <a:srgbClr val="DE7C00"/>
              </a:buClr>
              <a:buFont typeface="Wingdings" panose="05000000000000000000" pitchFamily="2" charset="2"/>
              <a:buChar char="§"/>
            </a:pPr>
            <a:r>
              <a:rPr lang="en-US" sz="1400" dirty="0">
                <a:solidFill>
                  <a:srgbClr val="404040"/>
                </a:solidFill>
                <a:latin typeface="Arial" panose="020B0604020202020204" pitchFamily="34" charset="0"/>
                <a:cs typeface="Arial" panose="020B0604020202020204" pitchFamily="34" charset="0"/>
              </a:rPr>
              <a:t>Evolve consensus on appropriate inclusion and </a:t>
            </a:r>
            <a:br>
              <a:rPr lang="en-US" sz="1400" dirty="0">
                <a:solidFill>
                  <a:srgbClr val="404040"/>
                </a:solidFill>
                <a:latin typeface="Arial" panose="020B0604020202020204" pitchFamily="34" charset="0"/>
                <a:cs typeface="Arial" panose="020B0604020202020204" pitchFamily="34" charset="0"/>
              </a:rPr>
            </a:br>
            <a:r>
              <a:rPr lang="en-US" sz="1400" dirty="0">
                <a:solidFill>
                  <a:srgbClr val="404040"/>
                </a:solidFill>
                <a:latin typeface="Arial" panose="020B0604020202020204" pitchFamily="34" charset="0"/>
                <a:cs typeface="Arial" panose="020B0604020202020204" pitchFamily="34" charset="0"/>
              </a:rPr>
              <a:t>exclusion criteria</a:t>
            </a:r>
          </a:p>
          <a:p>
            <a:pPr>
              <a:spcBef>
                <a:spcPts val="1500"/>
              </a:spcBef>
              <a:buClr>
                <a:srgbClr val="DE7C00"/>
              </a:buClr>
            </a:pPr>
            <a:r>
              <a:rPr lang="en-US" sz="1400" b="1" dirty="0">
                <a:solidFill>
                  <a:srgbClr val="404040"/>
                </a:solidFill>
                <a:latin typeface="Arial" panose="020B0604020202020204" pitchFamily="34" charset="0"/>
                <a:cs typeface="Arial" panose="020B0604020202020204" pitchFamily="34" charset="0"/>
              </a:rPr>
              <a:t>Efficiency in defining relevant trial endpoints</a:t>
            </a:r>
          </a:p>
          <a:p>
            <a:pPr marL="228600" indent="-228600">
              <a:spcBef>
                <a:spcPts val="500"/>
              </a:spcBef>
              <a:buClr>
                <a:srgbClr val="DE7C00"/>
              </a:buClr>
              <a:buFont typeface="Wingdings" panose="05000000000000000000" pitchFamily="2" charset="2"/>
              <a:buChar char="§"/>
            </a:pPr>
            <a:r>
              <a:rPr lang="en-US" sz="1400" dirty="0">
                <a:solidFill>
                  <a:srgbClr val="404040"/>
                </a:solidFill>
                <a:latin typeface="Arial" panose="020B0604020202020204" pitchFamily="34" charset="0"/>
                <a:cs typeface="Arial" panose="020B0604020202020204" pitchFamily="34" charset="0"/>
              </a:rPr>
              <a:t>Consider novel areas of focus, such as fluctuations in </a:t>
            </a:r>
            <a:br>
              <a:rPr lang="en-US" sz="1400" dirty="0">
                <a:solidFill>
                  <a:srgbClr val="404040"/>
                </a:solidFill>
                <a:latin typeface="Arial" panose="020B0604020202020204" pitchFamily="34" charset="0"/>
                <a:cs typeface="Arial" panose="020B0604020202020204" pitchFamily="34" charset="0"/>
              </a:rPr>
            </a:br>
            <a:r>
              <a:rPr lang="en-US" sz="1400" dirty="0">
                <a:solidFill>
                  <a:srgbClr val="404040"/>
                </a:solidFill>
                <a:latin typeface="Arial" panose="020B0604020202020204" pitchFamily="34" charset="0"/>
                <a:cs typeface="Arial" panose="020B0604020202020204" pitchFamily="34" charset="0"/>
              </a:rPr>
              <a:t>alkaline phosphatase and liver stiffness</a:t>
            </a:r>
          </a:p>
          <a:p>
            <a:pPr marL="228600" indent="-228600">
              <a:spcBef>
                <a:spcPts val="500"/>
              </a:spcBef>
              <a:buClr>
                <a:srgbClr val="DE7C00"/>
              </a:buClr>
              <a:buFont typeface="Wingdings" panose="05000000000000000000" pitchFamily="2" charset="2"/>
              <a:buChar char="§"/>
            </a:pPr>
            <a:endParaRPr lang="en-US" sz="1400" dirty="0">
              <a:solidFill>
                <a:srgbClr val="404040"/>
              </a:solidFill>
              <a:latin typeface="Arial" panose="020B0604020202020204" pitchFamily="34" charset="0"/>
              <a:cs typeface="Arial" panose="020B0604020202020204" pitchFamily="34" charset="0"/>
            </a:endParaRPr>
          </a:p>
        </p:txBody>
      </p:sp>
      <p:graphicFrame>
        <p:nvGraphicFramePr>
          <p:cNvPr id="5" name="Object 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1"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0" y="0"/>
            <a:ext cx="12192000" cy="1325563"/>
          </a:xfrm>
        </p:spPr>
        <p:txBody>
          <a:bodyPr/>
          <a:lstStyle/>
          <a:p>
            <a:r>
              <a:rPr lang="en-US" dirty="0">
                <a:solidFill>
                  <a:srgbClr val="404040"/>
                </a:solidFill>
              </a:rPr>
              <a:t>The PSC Forum </a:t>
            </a:r>
            <a:r>
              <a:rPr lang="en-US" sz="2400" b="0" dirty="0">
                <a:solidFill>
                  <a:srgbClr val="404040"/>
                </a:solidFill>
              </a:rPr>
              <a:t>(2017-present)</a:t>
            </a:r>
            <a:endParaRPr lang="en-US" b="0" dirty="0">
              <a:solidFill>
                <a:srgbClr val="404040"/>
              </a:solidFill>
            </a:endParaRPr>
          </a:p>
        </p:txBody>
      </p:sp>
      <p:sp>
        <p:nvSpPr>
          <p:cNvPr id="29" name="Content Placeholder 3"/>
          <p:cNvSpPr txBox="1">
            <a:spLocks/>
          </p:cNvSpPr>
          <p:nvPr/>
        </p:nvSpPr>
        <p:spPr>
          <a:xfrm>
            <a:off x="5870295" y="770480"/>
            <a:ext cx="5909041" cy="5515940"/>
          </a:xfrm>
          <a:prstGeom prst="rect">
            <a:avLst/>
          </a:prstGeom>
          <a:noFill/>
          <a:ln w="9525">
            <a:noFill/>
          </a:ln>
        </p:spPr>
        <p:txBody>
          <a:bodyPr wrap="none" lIns="137160" tIns="137160" rIns="137160" bIns="137160" anchor="t">
            <a:noAutofit/>
          </a:bodyPr>
          <a:lstStyle>
            <a:lvl1pPr marL="171450" indent="-171450" algn="l" defTabSz="457200" rtl="0" eaLnBrk="1" latinLnBrk="0" hangingPunct="1">
              <a:lnSpc>
                <a:spcPct val="100000"/>
              </a:lnSpc>
              <a:spcBef>
                <a:spcPts val="0"/>
              </a:spcBef>
              <a:spcAft>
                <a:spcPts val="0"/>
              </a:spcAft>
              <a:buClr>
                <a:schemeClr val="accent1"/>
              </a:buClr>
              <a:buSzPct val="100000"/>
              <a:buFont typeface="Century Gothic" panose="020B0502020202020204" pitchFamily="34" charset="0"/>
              <a:buChar char="+"/>
              <a:defRPr lang="en-US" sz="1600" b="0" kern="1200" baseline="0" dirty="0" smtClean="0">
                <a:solidFill>
                  <a:schemeClr val="tx1"/>
                </a:solidFill>
                <a:latin typeface="Century Gothic" pitchFamily="34" charset="0"/>
                <a:ea typeface="+mn-ea"/>
                <a:cs typeface="+mn-cs"/>
              </a:defRPr>
            </a:lvl1pPr>
            <a:lvl2pPr marL="342900" indent="-168275" algn="l" defTabSz="457200" rtl="0" eaLnBrk="1" latinLnBrk="0" hangingPunct="1">
              <a:lnSpc>
                <a:spcPct val="100000"/>
              </a:lnSpc>
              <a:spcBef>
                <a:spcPts val="0"/>
              </a:spcBef>
              <a:spcAft>
                <a:spcPts val="0"/>
              </a:spcAft>
              <a:buClr>
                <a:schemeClr val="accent1"/>
              </a:buClr>
              <a:buFont typeface="Arial" panose="020B0604020202020204" pitchFamily="34" charset="0"/>
              <a:buChar char="•"/>
              <a:defRPr lang="en-US" sz="1600" b="0" kern="1200" dirty="0" smtClean="0">
                <a:solidFill>
                  <a:schemeClr val="tx1"/>
                </a:solidFill>
                <a:latin typeface="Century Gothic" pitchFamily="34" charset="0"/>
                <a:ea typeface="+mn-ea"/>
                <a:cs typeface="+mn-cs"/>
              </a:defRPr>
            </a:lvl2pPr>
            <a:lvl3pPr marL="517525" indent="-174625" algn="l" defTabSz="457200" rtl="0" eaLnBrk="1" latinLnBrk="0" hangingPunct="1">
              <a:lnSpc>
                <a:spcPct val="100000"/>
              </a:lnSpc>
              <a:spcBef>
                <a:spcPts val="0"/>
              </a:spcBef>
              <a:spcAft>
                <a:spcPts val="0"/>
              </a:spcAft>
              <a:buClr>
                <a:schemeClr val="accent1"/>
              </a:buClr>
              <a:buFont typeface="Century Gothic" panose="020B0502020202020204" pitchFamily="34" charset="0"/>
              <a:buChar char="–"/>
              <a:defRPr lang="en-US" sz="1600" b="0" kern="1200" dirty="0" smtClean="0">
                <a:solidFill>
                  <a:schemeClr val="tx1"/>
                </a:solidFill>
                <a:latin typeface="Century Gothic" pitchFamily="34" charset="0"/>
                <a:ea typeface="+mn-ea"/>
                <a:cs typeface="+mn-cs"/>
              </a:defRPr>
            </a:lvl3pPr>
            <a:lvl4pPr marL="685800" indent="-168275" algn="l" defTabSz="457200" rtl="0" eaLnBrk="1" latinLnBrk="0" hangingPunct="1">
              <a:lnSpc>
                <a:spcPct val="100000"/>
              </a:lnSpc>
              <a:spcBef>
                <a:spcPts val="0"/>
              </a:spcBef>
              <a:spcAft>
                <a:spcPts val="0"/>
              </a:spcAft>
              <a:buClr>
                <a:schemeClr val="accent1"/>
              </a:buClr>
              <a:buFont typeface="Arial" panose="020B0604020202020204" pitchFamily="34" charset="0"/>
              <a:buChar char="•"/>
              <a:defRPr lang="en-US" sz="1600" b="0" kern="1200" dirty="0" smtClean="0">
                <a:solidFill>
                  <a:schemeClr val="tx1"/>
                </a:solidFill>
                <a:latin typeface="Century Gothic" pitchFamily="34" charset="0"/>
                <a:ea typeface="+mn-ea"/>
                <a:cs typeface="+mn-cs"/>
              </a:defRPr>
            </a:lvl4pPr>
            <a:lvl5pPr marL="860425" indent="-174625" algn="l" defTabSz="457200" rtl="0" eaLnBrk="1" latinLnBrk="0" hangingPunct="1">
              <a:lnSpc>
                <a:spcPct val="100000"/>
              </a:lnSpc>
              <a:spcBef>
                <a:spcPts val="0"/>
              </a:spcBef>
              <a:spcAft>
                <a:spcPts val="0"/>
              </a:spcAft>
              <a:buClr>
                <a:schemeClr val="accent1"/>
              </a:buClr>
              <a:buFont typeface="Century Gothic" panose="020B0502020202020204" pitchFamily="34" charset="0"/>
              <a:buChar char="–"/>
              <a:defRPr lang="en-US" sz="1600" b="0" kern="1200" dirty="0">
                <a:solidFill>
                  <a:schemeClr val="tx1"/>
                </a:solidFill>
                <a:latin typeface="Century Gothic" pitchFamily="34" charset="0"/>
                <a:ea typeface="+mn-ea"/>
                <a:cs typeface="+mn-cs"/>
              </a:defRPr>
            </a:lvl5pPr>
            <a:lvl6pPr marL="1028700" indent="-168275" algn="l" defTabSz="457200" rtl="0" eaLnBrk="1" latinLnBrk="0" hangingPunct="1">
              <a:lnSpc>
                <a:spcPct val="100000"/>
              </a:lnSpc>
              <a:spcBef>
                <a:spcPts val="0"/>
              </a:spcBef>
              <a:spcAft>
                <a:spcPts val="0"/>
              </a:spcAft>
              <a:buClr>
                <a:schemeClr val="accent1"/>
              </a:buClr>
              <a:buFont typeface="Arial" panose="020B0604020202020204" pitchFamily="34" charset="0"/>
              <a:buChar char="•"/>
              <a:defRPr sz="1600" b="0" kern="1200">
                <a:solidFill>
                  <a:schemeClr val="tx1"/>
                </a:solidFill>
                <a:latin typeface="Century Gothic" pitchFamily="34" charset="0"/>
                <a:ea typeface="+mn-ea"/>
                <a:cs typeface="+mn-cs"/>
              </a:defRPr>
            </a:lvl6pPr>
            <a:lvl7pPr marL="1203325" indent="-174625" algn="l" defTabSz="457200" rtl="0" eaLnBrk="1" latinLnBrk="0" hangingPunct="1">
              <a:lnSpc>
                <a:spcPct val="100000"/>
              </a:lnSpc>
              <a:spcBef>
                <a:spcPts val="0"/>
              </a:spcBef>
              <a:spcAft>
                <a:spcPts val="0"/>
              </a:spcAft>
              <a:buClr>
                <a:schemeClr val="accent1"/>
              </a:buClr>
              <a:buFont typeface="Century Gothic" panose="020B0502020202020204" pitchFamily="34" charset="0"/>
              <a:buChar char="–"/>
              <a:defRPr sz="1600" b="0" kern="1200" baseline="0">
                <a:solidFill>
                  <a:schemeClr val="tx1"/>
                </a:solidFill>
                <a:latin typeface="Century Gothic" pitchFamily="34" charset="0"/>
                <a:ea typeface="+mn-ea"/>
                <a:cs typeface="+mn-cs"/>
              </a:defRPr>
            </a:lvl7pPr>
            <a:lvl8pPr marL="1371600" indent="-168275" algn="l" defTabSz="457200" rtl="0" eaLnBrk="1" latinLnBrk="0" hangingPunct="1">
              <a:lnSpc>
                <a:spcPct val="100000"/>
              </a:lnSpc>
              <a:spcBef>
                <a:spcPts val="0"/>
              </a:spcBef>
              <a:spcAft>
                <a:spcPts val="0"/>
              </a:spcAft>
              <a:buClr>
                <a:schemeClr val="accent1"/>
              </a:buClr>
              <a:buFont typeface="Arial" panose="020B0604020202020204" pitchFamily="34" charset="0"/>
              <a:buChar char="•"/>
              <a:defRPr sz="1600" b="0" kern="1200" baseline="0">
                <a:solidFill>
                  <a:schemeClr val="tx1"/>
                </a:solidFill>
                <a:latin typeface="Century Gothic" pitchFamily="34" charset="0"/>
                <a:ea typeface="+mn-ea"/>
                <a:cs typeface="+mn-cs"/>
              </a:defRPr>
            </a:lvl8pPr>
            <a:lvl9pPr marL="1546225" indent="-174625" algn="l" defTabSz="457200" rtl="0" eaLnBrk="1" latinLnBrk="0" hangingPunct="1">
              <a:lnSpc>
                <a:spcPct val="100000"/>
              </a:lnSpc>
              <a:spcBef>
                <a:spcPts val="0"/>
              </a:spcBef>
              <a:spcAft>
                <a:spcPts val="0"/>
              </a:spcAft>
              <a:buClr>
                <a:schemeClr val="accent1"/>
              </a:buClr>
              <a:buFont typeface="Century Gothic" panose="020B0502020202020204" pitchFamily="34" charset="0"/>
              <a:buChar char="–"/>
              <a:defRPr sz="1600" b="0" kern="1200" baseline="0">
                <a:solidFill>
                  <a:schemeClr val="tx1"/>
                </a:solidFill>
                <a:latin typeface="Century Gothic" pitchFamily="34" charset="0"/>
                <a:ea typeface="+mn-ea"/>
                <a:cs typeface="+mn-cs"/>
              </a:defRPr>
            </a:lvl9pPr>
          </a:lstStyle>
          <a:p>
            <a:pPr marL="0" indent="0" defTabSz="914400">
              <a:spcBef>
                <a:spcPts val="800"/>
              </a:spcBef>
              <a:spcAft>
                <a:spcPts val="300"/>
              </a:spcAft>
              <a:buClr>
                <a:srgbClr val="DE7C00"/>
              </a:buClr>
              <a:buNone/>
            </a:pPr>
            <a:r>
              <a:rPr lang="en-US" sz="1400" b="1" dirty="0">
                <a:solidFill>
                  <a:srgbClr val="DE7C00"/>
                </a:solidFill>
                <a:latin typeface="Arial Narrow" panose="020B0606020202030204" pitchFamily="34" charset="0"/>
                <a:cs typeface="Arial" panose="020B0604020202020204" pitchFamily="34" charset="0"/>
              </a:rPr>
              <a:t>Agency EU</a:t>
            </a:r>
            <a:endParaRPr lang="fr-FR" sz="1400" b="1" dirty="0">
              <a:solidFill>
                <a:srgbClr val="DE7C00"/>
              </a:solidFill>
              <a:latin typeface="Arial Narrow" panose="020B0606020202030204" pitchFamily="34" charset="0"/>
              <a:cs typeface="Arial" panose="020B0604020202020204" pitchFamily="34" charset="0"/>
            </a:endParaRPr>
          </a:p>
          <a:p>
            <a:pPr marL="0" indent="0" defTabSz="914400">
              <a:spcAft>
                <a:spcPts val="300"/>
              </a:spcAft>
              <a:buClr>
                <a:srgbClr val="A2AAAD"/>
              </a:buClr>
              <a:buNone/>
            </a:pPr>
            <a:r>
              <a:rPr lang="fr-FR" sz="1200" dirty="0">
                <a:latin typeface="Arial" panose="020B0604020202020204" pitchFamily="34" charset="0"/>
                <a:cs typeface="Arial" panose="020B0604020202020204" pitchFamily="34" charset="0"/>
              </a:rPr>
              <a:t>European Medicines Agency</a:t>
            </a:r>
          </a:p>
          <a:p>
            <a:pPr marL="0" indent="0" defTabSz="914400">
              <a:spcBef>
                <a:spcPts val="1200"/>
              </a:spcBef>
              <a:spcAft>
                <a:spcPts val="300"/>
              </a:spcAft>
              <a:buClr>
                <a:srgbClr val="DE7C00"/>
              </a:buClr>
              <a:buNone/>
            </a:pPr>
            <a:r>
              <a:rPr lang="en-US" sz="1400" b="1" dirty="0">
                <a:solidFill>
                  <a:srgbClr val="DE7C00"/>
                </a:solidFill>
                <a:latin typeface="Arial Narrow" panose="020B0606020202030204" pitchFamily="34" charset="0"/>
                <a:cs typeface="Arial" panose="020B0604020202020204" pitchFamily="34" charset="0"/>
              </a:rPr>
              <a:t>Agency US</a:t>
            </a:r>
          </a:p>
          <a:p>
            <a:pPr marL="0" indent="0" defTabSz="914400">
              <a:spcAft>
                <a:spcPts val="300"/>
              </a:spcAft>
              <a:buClr>
                <a:srgbClr val="A2AAAD"/>
              </a:buClr>
              <a:buNone/>
            </a:pPr>
            <a:r>
              <a:rPr lang="en-US" sz="1200" dirty="0">
                <a:latin typeface="Arial" panose="020B0604020202020204" pitchFamily="34" charset="0"/>
                <a:cs typeface="Arial" panose="020B0604020202020204" pitchFamily="34" charset="0"/>
              </a:rPr>
              <a:t>US Food and Drug Administration</a:t>
            </a:r>
          </a:p>
          <a:p>
            <a:pPr marL="0" indent="0" defTabSz="914400">
              <a:spcBef>
                <a:spcPts val="1200"/>
              </a:spcBef>
              <a:spcAft>
                <a:spcPts val="300"/>
              </a:spcAft>
              <a:buClr>
                <a:srgbClr val="DE7C00"/>
              </a:buClr>
              <a:buNone/>
              <a:tabLst>
                <a:tab pos="1257300" algn="l"/>
                <a:tab pos="2171700" algn="l"/>
              </a:tabLst>
            </a:pPr>
            <a:r>
              <a:rPr lang="en-US" sz="1400" b="1" dirty="0">
                <a:solidFill>
                  <a:srgbClr val="DE7C00"/>
                </a:solidFill>
                <a:latin typeface="Arial Narrow" panose="020B0606020202030204" pitchFamily="34" charset="0"/>
                <a:cs typeface="Arial" panose="020B0604020202020204" pitchFamily="34" charset="0"/>
              </a:rPr>
              <a:t>Pharmaceutical Industry</a:t>
            </a:r>
            <a:endParaRPr lang="fr-FR" sz="1400" b="1" dirty="0">
              <a:solidFill>
                <a:srgbClr val="DE7C00"/>
              </a:solidFill>
              <a:latin typeface="Arial Narrow" panose="020B0606020202030204" pitchFamily="34" charset="0"/>
              <a:cs typeface="Arial" panose="020B0604020202020204" pitchFamily="34" charset="0"/>
            </a:endParaRPr>
          </a:p>
          <a:p>
            <a:pPr marL="0" indent="0" defTabSz="914400">
              <a:spcAft>
                <a:spcPts val="300"/>
              </a:spcAft>
              <a:buClr>
                <a:srgbClr val="A2AAAD"/>
              </a:buClr>
              <a:buNone/>
              <a:tabLst>
                <a:tab pos="1257300" algn="l"/>
                <a:tab pos="2171700" algn="l"/>
              </a:tabLst>
            </a:pPr>
            <a:r>
              <a:rPr lang="en-US" sz="1200" dirty="0">
                <a:latin typeface="Arial" panose="020B0604020202020204" pitchFamily="34" charset="0"/>
                <a:cs typeface="Arial" panose="020B0604020202020204" pitchFamily="34" charset="0"/>
              </a:rPr>
              <a:t>Allergan</a:t>
            </a:r>
          </a:p>
          <a:p>
            <a:pPr marL="0" indent="0" defTabSz="914400">
              <a:spcAft>
                <a:spcPts val="300"/>
              </a:spcAft>
              <a:buClr>
                <a:srgbClr val="A2AAAD"/>
              </a:buClr>
              <a:buNone/>
              <a:tabLst>
                <a:tab pos="1257300" algn="l"/>
                <a:tab pos="2171700" algn="l"/>
              </a:tabLst>
            </a:pPr>
            <a:r>
              <a:rPr lang="en-US" sz="1200" dirty="0">
                <a:latin typeface="Arial" panose="020B0604020202020204" pitchFamily="34" charset="0"/>
                <a:cs typeface="Arial" panose="020B0604020202020204" pitchFamily="34" charset="0"/>
              </a:rPr>
              <a:t>Blade Therapeutics</a:t>
            </a:r>
          </a:p>
          <a:p>
            <a:pPr marL="0" indent="0" defTabSz="914400">
              <a:spcAft>
                <a:spcPts val="300"/>
              </a:spcAft>
              <a:buClr>
                <a:srgbClr val="A2AAAD"/>
              </a:buClr>
              <a:buNone/>
              <a:tabLst>
                <a:tab pos="1257300" algn="l"/>
                <a:tab pos="2171700" algn="l"/>
              </a:tabLst>
            </a:pPr>
            <a:r>
              <a:rPr lang="en-US" sz="1200" dirty="0">
                <a:latin typeface="Arial" panose="020B0604020202020204" pitchFamily="34" charset="0"/>
                <a:cs typeface="Arial" panose="020B0604020202020204" pitchFamily="34" charset="0"/>
              </a:rPr>
              <a:t>Bristol Myers Squibb</a:t>
            </a:r>
          </a:p>
          <a:p>
            <a:pPr marL="0" indent="0" defTabSz="914400">
              <a:spcAft>
                <a:spcPts val="300"/>
              </a:spcAft>
              <a:buClr>
                <a:srgbClr val="A2AAAD"/>
              </a:buClr>
              <a:buNone/>
              <a:tabLst>
                <a:tab pos="1257300" algn="l"/>
                <a:tab pos="2171700" algn="l"/>
              </a:tabLst>
            </a:pPr>
            <a:r>
              <a:rPr lang="en-US" sz="1200" dirty="0" err="1">
                <a:latin typeface="Arial" panose="020B0604020202020204" pitchFamily="34" charset="0"/>
                <a:cs typeface="Arial" panose="020B0604020202020204" pitchFamily="34" charset="0"/>
              </a:rPr>
              <a:t>ChemomAb</a:t>
            </a:r>
            <a:r>
              <a:rPr lang="en-US" sz="1200" dirty="0">
                <a:latin typeface="Arial" panose="020B0604020202020204" pitchFamily="34" charset="0"/>
                <a:cs typeface="Arial" panose="020B0604020202020204" pitchFamily="34" charset="0"/>
              </a:rPr>
              <a:t> Ltd.</a:t>
            </a:r>
          </a:p>
          <a:p>
            <a:pPr marL="0" indent="0" defTabSz="914400">
              <a:spcAft>
                <a:spcPts val="300"/>
              </a:spcAft>
              <a:buClr>
                <a:srgbClr val="A2AAAD"/>
              </a:buClr>
              <a:buNone/>
              <a:tabLst>
                <a:tab pos="1257300" algn="l"/>
                <a:tab pos="2171700" algn="l"/>
              </a:tabLst>
            </a:pPr>
            <a:r>
              <a:rPr lang="en-US" sz="1200" dirty="0">
                <a:latin typeface="Arial" panose="020B0604020202020204" pitchFamily="34" charset="0"/>
                <a:cs typeface="Arial" panose="020B0604020202020204" pitchFamily="34" charset="0"/>
              </a:rPr>
              <a:t>Conatus Pharmaceuticals, Inc.</a:t>
            </a:r>
          </a:p>
          <a:p>
            <a:pPr marL="0" indent="0" defTabSz="914400">
              <a:spcAft>
                <a:spcPts val="300"/>
              </a:spcAft>
              <a:buClr>
                <a:srgbClr val="A2AAAD"/>
              </a:buClr>
              <a:buNone/>
              <a:tabLst>
                <a:tab pos="1257300" algn="l"/>
                <a:tab pos="2171700" algn="l"/>
              </a:tabLst>
            </a:pPr>
            <a:r>
              <a:rPr lang="en-US" sz="1200" dirty="0" err="1">
                <a:latin typeface="Arial" panose="020B0604020202020204" pitchFamily="34" charset="0"/>
                <a:cs typeface="Arial" panose="020B0604020202020204" pitchFamily="34" charset="0"/>
              </a:rPr>
              <a:t>CymaBay</a:t>
            </a:r>
            <a:r>
              <a:rPr lang="en-US" sz="1200" dirty="0">
                <a:latin typeface="Arial" panose="020B0604020202020204" pitchFamily="34" charset="0"/>
                <a:cs typeface="Arial" panose="020B0604020202020204" pitchFamily="34" charset="0"/>
              </a:rPr>
              <a:t> Therapeutics</a:t>
            </a:r>
          </a:p>
          <a:p>
            <a:pPr marL="0" indent="0" defTabSz="914400">
              <a:spcAft>
                <a:spcPts val="300"/>
              </a:spcAft>
              <a:buClr>
                <a:srgbClr val="A2AAAD"/>
              </a:buClr>
              <a:buNone/>
              <a:tabLst>
                <a:tab pos="1257300" algn="l"/>
                <a:tab pos="2171700" algn="l"/>
              </a:tabLst>
            </a:pPr>
            <a:r>
              <a:rPr lang="en-US" sz="1200" dirty="0" err="1">
                <a:latin typeface="Arial" panose="020B0604020202020204" pitchFamily="34" charset="0"/>
                <a:cs typeface="Arial" panose="020B0604020202020204" pitchFamily="34" charset="0"/>
              </a:rPr>
              <a:t>Durect</a:t>
            </a:r>
            <a:endParaRPr lang="en-US" sz="1200" dirty="0">
              <a:latin typeface="Arial" panose="020B0604020202020204" pitchFamily="34" charset="0"/>
              <a:cs typeface="Arial" panose="020B0604020202020204" pitchFamily="34" charset="0"/>
            </a:endParaRPr>
          </a:p>
          <a:p>
            <a:pPr marL="0" indent="0" defTabSz="914400">
              <a:spcAft>
                <a:spcPts val="300"/>
              </a:spcAft>
              <a:buClr>
                <a:srgbClr val="A2AAAD"/>
              </a:buClr>
              <a:buNone/>
              <a:tabLst>
                <a:tab pos="1257300" algn="l"/>
                <a:tab pos="2171700" algn="l"/>
              </a:tabLst>
            </a:pPr>
            <a:r>
              <a:rPr lang="en-US" sz="1200" dirty="0" err="1">
                <a:latin typeface="Arial" panose="020B0604020202020204" pitchFamily="34" charset="0"/>
                <a:cs typeface="Arial" panose="020B0604020202020204" pitchFamily="34" charset="0"/>
              </a:rPr>
              <a:t>Enanta</a:t>
            </a:r>
            <a:r>
              <a:rPr lang="en-US" sz="1200" dirty="0">
                <a:latin typeface="Arial" panose="020B0604020202020204" pitchFamily="34" charset="0"/>
                <a:cs typeface="Arial" panose="020B0604020202020204" pitchFamily="34" charset="0"/>
              </a:rPr>
              <a:t> </a:t>
            </a:r>
          </a:p>
          <a:p>
            <a:pPr marL="0" indent="0" defTabSz="914400">
              <a:spcAft>
                <a:spcPts val="300"/>
              </a:spcAft>
              <a:buClr>
                <a:srgbClr val="A2AAAD"/>
              </a:buClr>
              <a:buNone/>
              <a:tabLst>
                <a:tab pos="1257300" algn="l"/>
                <a:tab pos="2171700" algn="l"/>
              </a:tabLst>
            </a:pPr>
            <a:r>
              <a:rPr lang="en-US" sz="1200" dirty="0">
                <a:latin typeface="Arial" panose="020B0604020202020204" pitchFamily="34" charset="0"/>
                <a:cs typeface="Arial" panose="020B0604020202020204" pitchFamily="34" charset="0"/>
              </a:rPr>
              <a:t>Gilead</a:t>
            </a:r>
          </a:p>
          <a:p>
            <a:pPr marL="0" indent="0" defTabSz="914400">
              <a:spcAft>
                <a:spcPts val="300"/>
              </a:spcAft>
              <a:buClr>
                <a:srgbClr val="A2AAAD"/>
              </a:buClr>
              <a:buNone/>
              <a:tabLst>
                <a:tab pos="1257300" algn="l"/>
                <a:tab pos="2171700" algn="l"/>
              </a:tabLst>
            </a:pPr>
            <a:r>
              <a:rPr lang="en-US" sz="1200" dirty="0">
                <a:latin typeface="Arial" panose="020B0604020202020204" pitchFamily="34" charset="0"/>
                <a:cs typeface="Arial" panose="020B0604020202020204" pitchFamily="34" charset="0"/>
              </a:rPr>
              <a:t>GSK</a:t>
            </a:r>
          </a:p>
          <a:p>
            <a:pPr marL="0" indent="0" defTabSz="914400">
              <a:spcAft>
                <a:spcPts val="300"/>
              </a:spcAft>
              <a:buClr>
                <a:srgbClr val="A2AAAD"/>
              </a:buClr>
              <a:buNone/>
              <a:tabLst>
                <a:tab pos="1257300" algn="l"/>
                <a:tab pos="2171700" algn="l"/>
              </a:tabLst>
            </a:pPr>
            <a:r>
              <a:rPr lang="en-US" sz="1200" dirty="0">
                <a:latin typeface="Arial" panose="020B0604020202020204" pitchFamily="34" charset="0"/>
                <a:cs typeface="Arial" panose="020B0604020202020204" pitchFamily="34" charset="0"/>
              </a:rPr>
              <a:t>Intercept Pharmaceuticals</a:t>
            </a:r>
          </a:p>
          <a:p>
            <a:pPr marL="0" indent="0" defTabSz="914400">
              <a:spcAft>
                <a:spcPts val="300"/>
              </a:spcAft>
              <a:buClr>
                <a:srgbClr val="A2AAAD"/>
              </a:buClr>
              <a:buNone/>
              <a:tabLst>
                <a:tab pos="1257300" algn="l"/>
                <a:tab pos="2171700" algn="l"/>
              </a:tabLst>
            </a:pPr>
            <a:r>
              <a:rPr lang="en-US" sz="1200" dirty="0">
                <a:latin typeface="Arial" panose="020B0604020202020204" pitchFamily="34" charset="0"/>
                <a:cs typeface="Arial" panose="020B0604020202020204" pitchFamily="34" charset="0"/>
              </a:rPr>
              <a:t>Mirum Pharmaceuticals</a:t>
            </a:r>
          </a:p>
          <a:p>
            <a:pPr marL="0" indent="0" defTabSz="914400">
              <a:spcAft>
                <a:spcPts val="300"/>
              </a:spcAft>
              <a:buClr>
                <a:srgbClr val="A2AAAD"/>
              </a:buClr>
              <a:buNone/>
              <a:tabLst>
                <a:tab pos="1257300" algn="l"/>
                <a:tab pos="2171700" algn="l"/>
              </a:tabLst>
            </a:pPr>
            <a:r>
              <a:rPr lang="en-US" sz="1200" dirty="0">
                <a:latin typeface="Arial" panose="020B0604020202020204" pitchFamily="34" charset="0"/>
                <a:cs typeface="Arial" panose="020B0604020202020204" pitchFamily="34" charset="0"/>
              </a:rPr>
              <a:t>Morphic Therapeutic</a:t>
            </a:r>
          </a:p>
          <a:p>
            <a:pPr marL="0" indent="0" defTabSz="914400">
              <a:spcAft>
                <a:spcPts val="300"/>
              </a:spcAft>
              <a:buClr>
                <a:srgbClr val="A2AAAD"/>
              </a:buClr>
              <a:buNone/>
              <a:tabLst>
                <a:tab pos="1257300" algn="l"/>
                <a:tab pos="2171700" algn="l"/>
              </a:tabLst>
            </a:pPr>
            <a:r>
              <a:rPr lang="en-US" sz="1200" dirty="0">
                <a:latin typeface="Arial" panose="020B0604020202020204" pitchFamily="34" charset="0"/>
                <a:cs typeface="Arial" panose="020B0604020202020204" pitchFamily="34" charset="0"/>
              </a:rPr>
              <a:t>NGM Biopharmaceuticals</a:t>
            </a:r>
          </a:p>
          <a:p>
            <a:pPr defTabSz="914400">
              <a:spcAft>
                <a:spcPts val="300"/>
              </a:spcAft>
              <a:buClr>
                <a:srgbClr val="A2AAAD"/>
              </a:buClr>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defTabSz="914400">
              <a:spcAft>
                <a:spcPts val="300"/>
              </a:spcAft>
              <a:buClr>
                <a:srgbClr val="A2AAAD"/>
              </a:buClr>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defTabSz="914400">
              <a:spcAft>
                <a:spcPts val="300"/>
              </a:spcAft>
              <a:buClr>
                <a:srgbClr val="A2AAAD"/>
              </a:buClr>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p:txBody>
      </p:sp>
      <p:sp>
        <p:nvSpPr>
          <p:cNvPr id="47" name="Content Placeholder 3">
            <a:extLst>
              <a:ext uri="{FF2B5EF4-FFF2-40B4-BE49-F238E27FC236}">
                <a16:creationId xmlns:a16="http://schemas.microsoft.com/office/drawing/2014/main" id="{84990192-32C7-4A67-A530-06B4860C104F}"/>
              </a:ext>
            </a:extLst>
          </p:cNvPr>
          <p:cNvSpPr txBox="1">
            <a:spLocks/>
          </p:cNvSpPr>
          <p:nvPr/>
        </p:nvSpPr>
        <p:spPr>
          <a:xfrm>
            <a:off x="8824815" y="1195832"/>
            <a:ext cx="2029499" cy="5839685"/>
          </a:xfrm>
          <a:prstGeom prst="rect">
            <a:avLst/>
          </a:prstGeom>
          <a:noFill/>
          <a:ln>
            <a:noFill/>
          </a:ln>
        </p:spPr>
        <p:txBody>
          <a:bodyPr wrap="none" lIns="137160" tIns="137160" rIns="137160" bIns="137160" anchor="t">
            <a:noAutofit/>
          </a:bodyPr>
          <a:lstStyle>
            <a:lvl1pPr marL="171450" indent="-171450" algn="l" defTabSz="457200" rtl="0" eaLnBrk="1" latinLnBrk="0" hangingPunct="1">
              <a:lnSpc>
                <a:spcPct val="100000"/>
              </a:lnSpc>
              <a:spcBef>
                <a:spcPts val="0"/>
              </a:spcBef>
              <a:spcAft>
                <a:spcPts val="0"/>
              </a:spcAft>
              <a:buClr>
                <a:schemeClr val="accent1"/>
              </a:buClr>
              <a:buSzPct val="100000"/>
              <a:buFont typeface="Century Gothic" panose="020B0502020202020204" pitchFamily="34" charset="0"/>
              <a:buChar char="+"/>
              <a:defRPr lang="en-US" sz="1600" b="0" kern="1200" baseline="0" dirty="0" smtClean="0">
                <a:solidFill>
                  <a:schemeClr val="tx1"/>
                </a:solidFill>
                <a:latin typeface="Century Gothic" pitchFamily="34" charset="0"/>
                <a:ea typeface="+mn-ea"/>
                <a:cs typeface="+mn-cs"/>
              </a:defRPr>
            </a:lvl1pPr>
            <a:lvl2pPr marL="342900" indent="-168275" algn="l" defTabSz="457200" rtl="0" eaLnBrk="1" latinLnBrk="0" hangingPunct="1">
              <a:lnSpc>
                <a:spcPct val="100000"/>
              </a:lnSpc>
              <a:spcBef>
                <a:spcPts val="0"/>
              </a:spcBef>
              <a:spcAft>
                <a:spcPts val="0"/>
              </a:spcAft>
              <a:buClr>
                <a:schemeClr val="accent1"/>
              </a:buClr>
              <a:buFont typeface="Arial" panose="020B0604020202020204" pitchFamily="34" charset="0"/>
              <a:buChar char="•"/>
              <a:defRPr lang="en-US" sz="1600" b="0" kern="1200" dirty="0" smtClean="0">
                <a:solidFill>
                  <a:schemeClr val="tx1"/>
                </a:solidFill>
                <a:latin typeface="Century Gothic" pitchFamily="34" charset="0"/>
                <a:ea typeface="+mn-ea"/>
                <a:cs typeface="+mn-cs"/>
              </a:defRPr>
            </a:lvl2pPr>
            <a:lvl3pPr marL="517525" indent="-174625" algn="l" defTabSz="457200" rtl="0" eaLnBrk="1" latinLnBrk="0" hangingPunct="1">
              <a:lnSpc>
                <a:spcPct val="100000"/>
              </a:lnSpc>
              <a:spcBef>
                <a:spcPts val="0"/>
              </a:spcBef>
              <a:spcAft>
                <a:spcPts val="0"/>
              </a:spcAft>
              <a:buClr>
                <a:schemeClr val="accent1"/>
              </a:buClr>
              <a:buFont typeface="Century Gothic" panose="020B0502020202020204" pitchFamily="34" charset="0"/>
              <a:buChar char="–"/>
              <a:defRPr lang="en-US" sz="1600" b="0" kern="1200" dirty="0" smtClean="0">
                <a:solidFill>
                  <a:schemeClr val="tx1"/>
                </a:solidFill>
                <a:latin typeface="Century Gothic" pitchFamily="34" charset="0"/>
                <a:ea typeface="+mn-ea"/>
                <a:cs typeface="+mn-cs"/>
              </a:defRPr>
            </a:lvl3pPr>
            <a:lvl4pPr marL="685800" indent="-168275" algn="l" defTabSz="457200" rtl="0" eaLnBrk="1" latinLnBrk="0" hangingPunct="1">
              <a:lnSpc>
                <a:spcPct val="100000"/>
              </a:lnSpc>
              <a:spcBef>
                <a:spcPts val="0"/>
              </a:spcBef>
              <a:spcAft>
                <a:spcPts val="0"/>
              </a:spcAft>
              <a:buClr>
                <a:schemeClr val="accent1"/>
              </a:buClr>
              <a:buFont typeface="Arial" panose="020B0604020202020204" pitchFamily="34" charset="0"/>
              <a:buChar char="•"/>
              <a:defRPr lang="en-US" sz="1600" b="0" kern="1200" dirty="0" smtClean="0">
                <a:solidFill>
                  <a:schemeClr val="tx1"/>
                </a:solidFill>
                <a:latin typeface="Century Gothic" pitchFamily="34" charset="0"/>
                <a:ea typeface="+mn-ea"/>
                <a:cs typeface="+mn-cs"/>
              </a:defRPr>
            </a:lvl4pPr>
            <a:lvl5pPr marL="860425" indent="-174625" algn="l" defTabSz="457200" rtl="0" eaLnBrk="1" latinLnBrk="0" hangingPunct="1">
              <a:lnSpc>
                <a:spcPct val="100000"/>
              </a:lnSpc>
              <a:spcBef>
                <a:spcPts val="0"/>
              </a:spcBef>
              <a:spcAft>
                <a:spcPts val="0"/>
              </a:spcAft>
              <a:buClr>
                <a:schemeClr val="accent1"/>
              </a:buClr>
              <a:buFont typeface="Century Gothic" panose="020B0502020202020204" pitchFamily="34" charset="0"/>
              <a:buChar char="–"/>
              <a:defRPr lang="en-US" sz="1600" b="0" kern="1200" dirty="0">
                <a:solidFill>
                  <a:schemeClr val="tx1"/>
                </a:solidFill>
                <a:latin typeface="Century Gothic" pitchFamily="34" charset="0"/>
                <a:ea typeface="+mn-ea"/>
                <a:cs typeface="+mn-cs"/>
              </a:defRPr>
            </a:lvl5pPr>
            <a:lvl6pPr marL="1028700" indent="-168275" algn="l" defTabSz="457200" rtl="0" eaLnBrk="1" latinLnBrk="0" hangingPunct="1">
              <a:lnSpc>
                <a:spcPct val="100000"/>
              </a:lnSpc>
              <a:spcBef>
                <a:spcPts val="0"/>
              </a:spcBef>
              <a:spcAft>
                <a:spcPts val="0"/>
              </a:spcAft>
              <a:buClr>
                <a:schemeClr val="accent1"/>
              </a:buClr>
              <a:buFont typeface="Arial" panose="020B0604020202020204" pitchFamily="34" charset="0"/>
              <a:buChar char="•"/>
              <a:defRPr sz="1600" b="0" kern="1200">
                <a:solidFill>
                  <a:schemeClr val="tx1"/>
                </a:solidFill>
                <a:latin typeface="Century Gothic" pitchFamily="34" charset="0"/>
                <a:ea typeface="+mn-ea"/>
                <a:cs typeface="+mn-cs"/>
              </a:defRPr>
            </a:lvl6pPr>
            <a:lvl7pPr marL="1203325" indent="-174625" algn="l" defTabSz="457200" rtl="0" eaLnBrk="1" latinLnBrk="0" hangingPunct="1">
              <a:lnSpc>
                <a:spcPct val="100000"/>
              </a:lnSpc>
              <a:spcBef>
                <a:spcPts val="0"/>
              </a:spcBef>
              <a:spcAft>
                <a:spcPts val="0"/>
              </a:spcAft>
              <a:buClr>
                <a:schemeClr val="accent1"/>
              </a:buClr>
              <a:buFont typeface="Century Gothic" panose="020B0502020202020204" pitchFamily="34" charset="0"/>
              <a:buChar char="–"/>
              <a:defRPr sz="1600" b="0" kern="1200" baseline="0">
                <a:solidFill>
                  <a:schemeClr val="tx1"/>
                </a:solidFill>
                <a:latin typeface="Century Gothic" pitchFamily="34" charset="0"/>
                <a:ea typeface="+mn-ea"/>
                <a:cs typeface="+mn-cs"/>
              </a:defRPr>
            </a:lvl7pPr>
            <a:lvl8pPr marL="1371600" indent="-168275" algn="l" defTabSz="457200" rtl="0" eaLnBrk="1" latinLnBrk="0" hangingPunct="1">
              <a:lnSpc>
                <a:spcPct val="100000"/>
              </a:lnSpc>
              <a:spcBef>
                <a:spcPts val="0"/>
              </a:spcBef>
              <a:spcAft>
                <a:spcPts val="0"/>
              </a:spcAft>
              <a:buClr>
                <a:schemeClr val="accent1"/>
              </a:buClr>
              <a:buFont typeface="Arial" panose="020B0604020202020204" pitchFamily="34" charset="0"/>
              <a:buChar char="•"/>
              <a:defRPr sz="1600" b="0" kern="1200" baseline="0">
                <a:solidFill>
                  <a:schemeClr val="tx1"/>
                </a:solidFill>
                <a:latin typeface="Century Gothic" pitchFamily="34" charset="0"/>
                <a:ea typeface="+mn-ea"/>
                <a:cs typeface="+mn-cs"/>
              </a:defRPr>
            </a:lvl8pPr>
            <a:lvl9pPr marL="1546225" indent="-174625" algn="l" defTabSz="457200" rtl="0" eaLnBrk="1" latinLnBrk="0" hangingPunct="1">
              <a:lnSpc>
                <a:spcPct val="100000"/>
              </a:lnSpc>
              <a:spcBef>
                <a:spcPts val="0"/>
              </a:spcBef>
              <a:spcAft>
                <a:spcPts val="0"/>
              </a:spcAft>
              <a:buClr>
                <a:schemeClr val="accent1"/>
              </a:buClr>
              <a:buFont typeface="Century Gothic" panose="020B0502020202020204" pitchFamily="34" charset="0"/>
              <a:buChar char="–"/>
              <a:defRPr sz="1600" b="0" kern="1200" baseline="0">
                <a:solidFill>
                  <a:schemeClr val="tx1"/>
                </a:solidFill>
                <a:latin typeface="Century Gothic" pitchFamily="34" charset="0"/>
                <a:ea typeface="+mn-ea"/>
                <a:cs typeface="+mn-cs"/>
              </a:defRPr>
            </a:lvl9pPr>
          </a:lstStyle>
          <a:p>
            <a:pPr marL="0" indent="0" defTabSz="914400">
              <a:buClr>
                <a:srgbClr val="A2AAAD"/>
              </a:buClr>
              <a:buNone/>
              <a:tabLst>
                <a:tab pos="1257300" algn="l"/>
                <a:tab pos="2171700" algn="l"/>
              </a:tabLst>
            </a:pPr>
            <a:r>
              <a:rPr lang="en-US" sz="1200" dirty="0">
                <a:latin typeface="Arial" panose="020B0604020202020204" pitchFamily="34" charset="0"/>
                <a:cs typeface="Arial" panose="020B0604020202020204" pitchFamily="34" charset="0"/>
              </a:rPr>
              <a:t>Takeda</a:t>
            </a:r>
          </a:p>
          <a:p>
            <a:pPr marL="0" indent="0" defTabSz="914400">
              <a:buClr>
                <a:srgbClr val="A2AAAD"/>
              </a:buClr>
              <a:buNone/>
              <a:tabLst>
                <a:tab pos="1257300" algn="l"/>
                <a:tab pos="2171700" algn="l"/>
              </a:tabLst>
            </a:pPr>
            <a:r>
              <a:rPr lang="en-US" sz="1200" dirty="0">
                <a:latin typeface="Arial" panose="020B0604020202020204" pitchFamily="34" charset="0"/>
                <a:cs typeface="Arial" panose="020B0604020202020204" pitchFamily="34" charset="0"/>
              </a:rPr>
              <a:t>Pliant Therapeutics</a:t>
            </a:r>
          </a:p>
          <a:p>
            <a:pPr marL="0" indent="0" defTabSz="914400">
              <a:buClr>
                <a:srgbClr val="A2AAAD"/>
              </a:buClr>
              <a:buNone/>
              <a:tabLst>
                <a:tab pos="1257300" algn="l"/>
                <a:tab pos="2171700" algn="l"/>
              </a:tabLst>
            </a:pPr>
            <a:r>
              <a:rPr lang="en-US" sz="1200" dirty="0" err="1">
                <a:latin typeface="Arial" panose="020B0604020202020204" pitchFamily="34" charset="0"/>
                <a:cs typeface="Arial" panose="020B0604020202020204" pitchFamily="34" charset="0"/>
              </a:rPr>
              <a:t>Respivant</a:t>
            </a:r>
            <a:endParaRPr lang="en-US" sz="1200" dirty="0">
              <a:latin typeface="Arial" panose="020B0604020202020204" pitchFamily="34" charset="0"/>
              <a:cs typeface="Arial" panose="020B0604020202020204" pitchFamily="34" charset="0"/>
            </a:endParaRPr>
          </a:p>
          <a:p>
            <a:pPr marL="0" indent="0" defTabSz="914400">
              <a:spcBef>
                <a:spcPts val="1000"/>
              </a:spcBef>
              <a:spcAft>
                <a:spcPts val="300"/>
              </a:spcAft>
              <a:buClr>
                <a:srgbClr val="DE7C00"/>
              </a:buClr>
              <a:buNone/>
            </a:pPr>
            <a:r>
              <a:rPr lang="en-US" sz="1400" b="1" dirty="0">
                <a:solidFill>
                  <a:srgbClr val="DE7C00"/>
                </a:solidFill>
                <a:latin typeface="Arial Narrow" panose="020B0606020202030204" pitchFamily="34" charset="0"/>
                <a:cs typeface="Arial" panose="020B0604020202020204" pitchFamily="34" charset="0"/>
              </a:rPr>
              <a:t>Diagnostic and Other Industry</a:t>
            </a:r>
          </a:p>
          <a:p>
            <a:pPr marL="0" indent="0" defTabSz="914400">
              <a:buClr>
                <a:srgbClr val="A2AAAD"/>
              </a:buClr>
              <a:buNone/>
            </a:pPr>
            <a:r>
              <a:rPr lang="en-US" sz="1200" dirty="0">
                <a:latin typeface="Arial" panose="020B0604020202020204" pitchFamily="34" charset="0"/>
                <a:cs typeface="Arial" panose="020B0604020202020204" pitchFamily="34" charset="0"/>
              </a:rPr>
              <a:t>Covance</a:t>
            </a:r>
          </a:p>
          <a:p>
            <a:pPr marL="0" indent="0" defTabSz="914400">
              <a:buClr>
                <a:srgbClr val="A2AAAD"/>
              </a:buClr>
              <a:buNone/>
            </a:pPr>
            <a:r>
              <a:rPr lang="en-US" sz="1200" dirty="0" err="1">
                <a:latin typeface="Arial" panose="020B0604020202020204" pitchFamily="34" charset="0"/>
                <a:cs typeface="Arial" panose="020B0604020202020204" pitchFamily="34" charset="0"/>
              </a:rPr>
              <a:t>HepQuant</a:t>
            </a:r>
            <a:endParaRPr lang="en-US" sz="1200" dirty="0">
              <a:latin typeface="Arial" panose="020B0604020202020204" pitchFamily="34" charset="0"/>
              <a:cs typeface="Arial" panose="020B0604020202020204" pitchFamily="34" charset="0"/>
            </a:endParaRPr>
          </a:p>
          <a:p>
            <a:pPr marL="0" indent="0" defTabSz="914400">
              <a:buClr>
                <a:srgbClr val="A2AAAD"/>
              </a:buClr>
              <a:buNone/>
            </a:pPr>
            <a:r>
              <a:rPr lang="en-US" sz="1200" dirty="0">
                <a:latin typeface="Arial" panose="020B0604020202020204" pitchFamily="34" charset="0"/>
                <a:cs typeface="Arial" panose="020B0604020202020204" pitchFamily="34" charset="0"/>
              </a:rPr>
              <a:t>TARGET </a:t>
            </a:r>
            <a:r>
              <a:rPr lang="en-US" sz="1200" dirty="0" err="1">
                <a:latin typeface="Arial" panose="020B0604020202020204" pitchFamily="34" charset="0"/>
                <a:cs typeface="Arial" panose="020B0604020202020204" pitchFamily="34" charset="0"/>
              </a:rPr>
              <a:t>PharmaSolutions</a:t>
            </a:r>
            <a:endParaRPr lang="en-US" sz="1200" dirty="0">
              <a:latin typeface="Arial" panose="020B0604020202020204" pitchFamily="34" charset="0"/>
              <a:cs typeface="Arial" panose="020B0604020202020204" pitchFamily="34" charset="0"/>
            </a:endParaRPr>
          </a:p>
          <a:p>
            <a:pPr marL="0" indent="0" defTabSz="914400">
              <a:spcBef>
                <a:spcPts val="1000"/>
              </a:spcBef>
              <a:spcAft>
                <a:spcPts val="300"/>
              </a:spcAft>
              <a:buClr>
                <a:srgbClr val="DE7C00"/>
              </a:buClr>
              <a:buNone/>
            </a:pPr>
            <a:r>
              <a:rPr lang="en-US" sz="1400" b="1" dirty="0">
                <a:solidFill>
                  <a:srgbClr val="DE7C00"/>
                </a:solidFill>
                <a:latin typeface="Arial Narrow" panose="020B0606020202030204" pitchFamily="34" charset="0"/>
                <a:cs typeface="Arial" panose="020B0604020202020204" pitchFamily="34" charset="0"/>
              </a:rPr>
              <a:t>Patient and Community</a:t>
            </a:r>
            <a:br>
              <a:rPr lang="en-US" sz="1400" b="1" dirty="0">
                <a:solidFill>
                  <a:srgbClr val="DE7C00"/>
                </a:solidFill>
                <a:latin typeface="Arial Narrow" panose="020B0606020202030204" pitchFamily="34" charset="0"/>
                <a:cs typeface="Arial" panose="020B0604020202020204" pitchFamily="34" charset="0"/>
              </a:rPr>
            </a:br>
            <a:r>
              <a:rPr lang="en-US" sz="1400" b="1" dirty="0">
                <a:solidFill>
                  <a:srgbClr val="DE7C00"/>
                </a:solidFill>
                <a:latin typeface="Arial Narrow" panose="020B0606020202030204" pitchFamily="34" charset="0"/>
                <a:cs typeface="Arial" panose="020B0604020202020204" pitchFamily="34" charset="0"/>
              </a:rPr>
              <a:t>Representatives</a:t>
            </a:r>
            <a:endParaRPr lang="fr-FR" sz="1400" b="1" dirty="0">
              <a:solidFill>
                <a:srgbClr val="DE7C00"/>
              </a:solidFill>
              <a:latin typeface="Arial Narrow" panose="020B0606020202030204" pitchFamily="34" charset="0"/>
              <a:cs typeface="Arial" panose="020B0604020202020204" pitchFamily="34" charset="0"/>
            </a:endParaRPr>
          </a:p>
          <a:p>
            <a:pPr marL="0" indent="0" defTabSz="914400">
              <a:spcAft>
                <a:spcPts val="300"/>
              </a:spcAft>
              <a:buClr>
                <a:srgbClr val="A2AAAD"/>
              </a:buClr>
              <a:buNone/>
            </a:pPr>
            <a:r>
              <a:rPr lang="en-US" sz="1200" b="1" dirty="0">
                <a:latin typeface="Arial" panose="020B0604020202020204" pitchFamily="34" charset="0"/>
                <a:cs typeface="Arial" panose="020B0604020202020204" pitchFamily="34" charset="0"/>
              </a:rPr>
              <a:t>PSC Partners***</a:t>
            </a:r>
          </a:p>
          <a:p>
            <a:pPr marL="0" indent="0" defTabSz="914400">
              <a:spcAft>
                <a:spcPts val="300"/>
              </a:spcAft>
              <a:buClr>
                <a:srgbClr val="A2AAAD"/>
              </a:buClr>
              <a:buNone/>
            </a:pPr>
            <a:r>
              <a:rPr lang="en-US" sz="1200" dirty="0">
                <a:latin typeface="Arial" panose="020B0604020202020204" pitchFamily="34" charset="0"/>
                <a:cs typeface="Arial" panose="020B0604020202020204" pitchFamily="34" charset="0"/>
              </a:rPr>
              <a:t>PSC Partners/Canada</a:t>
            </a:r>
          </a:p>
          <a:p>
            <a:pPr marL="0" indent="0" defTabSz="914400">
              <a:spcAft>
                <a:spcPts val="300"/>
              </a:spcAft>
              <a:buClr>
                <a:srgbClr val="A2AAAD"/>
              </a:buClr>
              <a:buNone/>
            </a:pPr>
            <a:r>
              <a:rPr lang="en-US" sz="1200" dirty="0">
                <a:latin typeface="Arial" panose="020B0604020202020204" pitchFamily="34" charset="0"/>
                <a:cs typeface="Arial" panose="020B0604020202020204" pitchFamily="34" charset="0"/>
              </a:rPr>
              <a:t>PSC Support</a:t>
            </a:r>
            <a:endParaRPr lang="fr-FR" sz="1200" dirty="0">
              <a:latin typeface="Arial" panose="020B0604020202020204" pitchFamily="34" charset="0"/>
              <a:cs typeface="Arial" panose="020B0604020202020204" pitchFamily="34" charset="0"/>
            </a:endParaRPr>
          </a:p>
          <a:p>
            <a:pPr marL="0" indent="0" defTabSz="914400">
              <a:spcBef>
                <a:spcPts val="1200"/>
              </a:spcBef>
              <a:spcAft>
                <a:spcPts val="300"/>
              </a:spcAft>
              <a:buClr>
                <a:srgbClr val="DE7C00"/>
              </a:buClr>
              <a:buNone/>
            </a:pPr>
            <a:r>
              <a:rPr lang="en-US" sz="1400" b="1" dirty="0">
                <a:solidFill>
                  <a:srgbClr val="DE7C00"/>
                </a:solidFill>
                <a:latin typeface="Arial Narrow" panose="020B0606020202030204" pitchFamily="34" charset="0"/>
                <a:cs typeface="Arial" panose="020B0604020202020204" pitchFamily="34" charset="0"/>
              </a:rPr>
              <a:t>Professional Societies</a:t>
            </a:r>
            <a:endParaRPr lang="fr-FR" sz="1400" b="1" dirty="0">
              <a:solidFill>
                <a:srgbClr val="DE7C00"/>
              </a:solidFill>
              <a:latin typeface="Arial Narrow" panose="020B0606020202030204" pitchFamily="34" charset="0"/>
              <a:cs typeface="Arial" panose="020B0604020202020204" pitchFamily="34" charset="0"/>
            </a:endParaRPr>
          </a:p>
          <a:p>
            <a:pPr marL="0" indent="0" defTabSz="914400">
              <a:spcAft>
                <a:spcPts val="300"/>
              </a:spcAft>
              <a:buClr>
                <a:srgbClr val="A2AAAD"/>
              </a:buClr>
              <a:buNone/>
            </a:pPr>
            <a:r>
              <a:rPr lang="fr-FR" sz="1200" dirty="0">
                <a:latin typeface="Arial" panose="020B0604020202020204" pitchFamily="34" charset="0"/>
                <a:cs typeface="Arial" panose="020B0604020202020204" pitchFamily="34" charset="0"/>
              </a:rPr>
              <a:t>AASLD</a:t>
            </a:r>
          </a:p>
          <a:p>
            <a:pPr marL="0" indent="0" defTabSz="914400">
              <a:spcAft>
                <a:spcPts val="300"/>
              </a:spcAft>
              <a:buClr>
                <a:srgbClr val="A2AAAD"/>
              </a:buClr>
              <a:buNone/>
            </a:pPr>
            <a:r>
              <a:rPr lang="fr-FR" sz="1200" dirty="0">
                <a:latin typeface="Arial" panose="020B0604020202020204" pitchFamily="34" charset="0"/>
                <a:cs typeface="Arial" panose="020B0604020202020204" pitchFamily="34" charset="0"/>
              </a:rPr>
              <a:t>EASL</a:t>
            </a:r>
            <a:endParaRPr lang="fr-FR" sz="800" dirty="0">
              <a:latin typeface="Arial" panose="020B0604020202020204" pitchFamily="34" charset="0"/>
              <a:cs typeface="Arial" panose="020B0604020202020204" pitchFamily="34" charset="0"/>
            </a:endParaRPr>
          </a:p>
          <a:p>
            <a:pPr marL="0" indent="0" defTabSz="914400">
              <a:spcBef>
                <a:spcPts val="1200"/>
              </a:spcBef>
              <a:spcAft>
                <a:spcPts val="300"/>
              </a:spcAft>
              <a:buClr>
                <a:srgbClr val="DE7C00"/>
              </a:buClr>
              <a:buNone/>
            </a:pPr>
            <a:r>
              <a:rPr lang="en-US" sz="1400" b="1" dirty="0">
                <a:solidFill>
                  <a:srgbClr val="DE7C00"/>
                </a:solidFill>
                <a:latin typeface="Arial Narrow" panose="020B0606020202030204" pitchFamily="34" charset="0"/>
                <a:cs typeface="Arial" panose="020B0604020202020204" pitchFamily="34" charset="0"/>
              </a:rPr>
              <a:t>Other Organizations</a:t>
            </a:r>
          </a:p>
          <a:p>
            <a:pPr marL="0" indent="0" defTabSz="914400">
              <a:spcAft>
                <a:spcPts val="300"/>
              </a:spcAft>
              <a:buClr>
                <a:srgbClr val="A2AAAD"/>
              </a:buClr>
              <a:buNone/>
            </a:pPr>
            <a:r>
              <a:rPr lang="en-US" sz="1200" dirty="0">
                <a:latin typeface="Arial" panose="020B0604020202020204" pitchFamily="34" charset="0"/>
                <a:cs typeface="Arial" panose="020B0604020202020204" pitchFamily="34" charset="0"/>
              </a:rPr>
              <a:t>IPSCSG</a:t>
            </a:r>
            <a:endParaRPr lang="fr-FR" sz="800" dirty="0">
              <a:latin typeface="Arial" panose="020B0604020202020204" pitchFamily="34" charset="0"/>
              <a:cs typeface="Arial" panose="020B0604020202020204" pitchFamily="34" charset="0"/>
            </a:endParaRPr>
          </a:p>
          <a:p>
            <a:pPr marL="0" indent="0" defTabSz="914400">
              <a:spcAft>
                <a:spcPts val="300"/>
              </a:spcAft>
              <a:buClr>
                <a:srgbClr val="A2AAAD"/>
              </a:buClr>
              <a:buNone/>
            </a:pPr>
            <a:endParaRPr lang="en-US" sz="1100" dirty="0">
              <a:latin typeface="Arial" panose="020B0604020202020204" pitchFamily="34" charset="0"/>
              <a:cs typeface="Arial" panose="020B0604020202020204" pitchFamily="34" charset="0"/>
            </a:endParaRPr>
          </a:p>
          <a:p>
            <a:pPr marL="0" indent="0" defTabSz="914400">
              <a:spcAft>
                <a:spcPts val="300"/>
              </a:spcAft>
              <a:buClr>
                <a:srgbClr val="A2AAAD"/>
              </a:buClr>
              <a:buNone/>
            </a:pPr>
            <a:endParaRPr lang="en-US" sz="11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43292F0-C771-4459-A30A-D516530B40D1}"/>
              </a:ext>
            </a:extLst>
          </p:cNvPr>
          <p:cNvSpPr txBox="1"/>
          <p:nvPr/>
        </p:nvSpPr>
        <p:spPr>
          <a:xfrm>
            <a:off x="1260768" y="5501590"/>
            <a:ext cx="10931232" cy="784830"/>
          </a:xfrm>
          <a:prstGeom prst="rect">
            <a:avLst/>
          </a:prstGeom>
          <a:noFill/>
        </p:spPr>
        <p:txBody>
          <a:bodyPr wrap="square" rtlCol="0">
            <a:spAutoFit/>
          </a:bodyPr>
          <a:lstStyle/>
          <a:p>
            <a:pPr marL="60325" indent="-60325"/>
            <a:r>
              <a:rPr lang="en-US" sz="1400" b="1" spc="-20" dirty="0">
                <a:solidFill>
                  <a:srgbClr val="002F60"/>
                </a:solidFill>
                <a:latin typeface="Arial" panose="020B0604020202020204" pitchFamily="34" charset="0"/>
                <a:cs typeface="Arial" panose="020B0604020202020204" pitchFamily="34" charset="0"/>
              </a:rPr>
              <a:t>“PSC is an excruciatingly challenging unmet medical need. The PSC Forum helps us align our respective visions and efforts. </a:t>
            </a:r>
            <a:br>
              <a:rPr lang="en-US" sz="1400" b="1" spc="-20" dirty="0">
                <a:solidFill>
                  <a:srgbClr val="002F60"/>
                </a:solidFill>
                <a:latin typeface="Arial" panose="020B0604020202020204" pitchFamily="34" charset="0"/>
                <a:cs typeface="Arial" panose="020B0604020202020204" pitchFamily="34" charset="0"/>
              </a:rPr>
            </a:br>
            <a:r>
              <a:rPr lang="en-US" sz="1400" b="1" spc="-20" dirty="0">
                <a:solidFill>
                  <a:srgbClr val="002F60"/>
                </a:solidFill>
                <a:latin typeface="Arial" panose="020B0604020202020204" pitchFamily="34" charset="0"/>
                <a:cs typeface="Arial" panose="020B0604020202020204" pitchFamily="34" charset="0"/>
              </a:rPr>
              <a:t>There is no question that the patient voice has the real and substantial impact needed for patient-centric drug development ” </a:t>
            </a:r>
            <a:endParaRPr lang="en-US" sz="1400" b="1" spc="-20" dirty="0">
              <a:solidFill>
                <a:srgbClr val="FF0000"/>
              </a:solidFill>
              <a:latin typeface="Arial" panose="020B0604020202020204" pitchFamily="34" charset="0"/>
              <a:cs typeface="Arial" panose="020B0604020202020204" pitchFamily="34" charset="0"/>
            </a:endParaRPr>
          </a:p>
          <a:p>
            <a:pPr marL="60325">
              <a:spcBef>
                <a:spcPts val="600"/>
              </a:spcBef>
            </a:pPr>
            <a:r>
              <a:rPr lang="en-US" sz="1200" dirty="0">
                <a:latin typeface="Arial" panose="020B0604020202020204" pitchFamily="34" charset="0"/>
                <a:cs typeface="Arial" panose="020B0604020202020204" pitchFamily="34" charset="0"/>
              </a:rPr>
              <a:t>Ricky Safer, CEO, PSC Partners Seeking a Cure</a:t>
            </a:r>
          </a:p>
        </p:txBody>
      </p:sp>
      <p:pic>
        <p:nvPicPr>
          <p:cNvPr id="4" name="Picture 3" descr="A person smiling for the camera&#10;&#10;Description generated with very high confidence">
            <a:extLst>
              <a:ext uri="{FF2B5EF4-FFF2-40B4-BE49-F238E27FC236}">
                <a16:creationId xmlns:a16="http://schemas.microsoft.com/office/drawing/2014/main" id="{04A21803-AF15-4B08-B292-EB9444D67312}"/>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1534" t="6403" r="13553" b="43655"/>
          <a:stretch/>
        </p:blipFill>
        <p:spPr>
          <a:xfrm>
            <a:off x="422189" y="5358198"/>
            <a:ext cx="786384" cy="78638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291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5294-C429-40B8-9D35-51E453B3B7BA}"/>
              </a:ext>
            </a:extLst>
          </p:cNvPr>
          <p:cNvSpPr>
            <a:spLocks noGrp="1"/>
          </p:cNvSpPr>
          <p:nvPr>
            <p:ph type="title"/>
          </p:nvPr>
        </p:nvSpPr>
        <p:spPr/>
        <p:txBody>
          <a:bodyPr/>
          <a:lstStyle/>
          <a:p>
            <a:r>
              <a:rPr lang="en-US" dirty="0"/>
              <a:t>PSC Forum Steering Committee</a:t>
            </a:r>
          </a:p>
        </p:txBody>
      </p:sp>
      <p:pic>
        <p:nvPicPr>
          <p:cNvPr id="4" name="Picture 3">
            <a:extLst>
              <a:ext uri="{FF2B5EF4-FFF2-40B4-BE49-F238E27FC236}">
                <a16:creationId xmlns:a16="http://schemas.microsoft.com/office/drawing/2014/main" id="{D37A3C74-CB19-4D8E-B889-42C6E8864B57}"/>
              </a:ext>
            </a:extLst>
          </p:cNvPr>
          <p:cNvPicPr>
            <a:picLocks noChangeAspect="1"/>
          </p:cNvPicPr>
          <p:nvPr/>
        </p:nvPicPr>
        <p:blipFill>
          <a:blip r:embed="rId2"/>
          <a:stretch>
            <a:fillRect/>
          </a:stretch>
        </p:blipFill>
        <p:spPr>
          <a:xfrm>
            <a:off x="347808" y="1093417"/>
            <a:ext cx="9972298" cy="5077381"/>
          </a:xfrm>
          <a:prstGeom prst="rect">
            <a:avLst/>
          </a:prstGeom>
        </p:spPr>
      </p:pic>
    </p:spTree>
    <p:extLst>
      <p:ext uri="{BB962C8B-B14F-4D97-AF65-F5344CB8AC3E}">
        <p14:creationId xmlns:p14="http://schemas.microsoft.com/office/powerpoint/2010/main" val="7421050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Revised">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1014</Words>
  <Application>Microsoft Office PowerPoint</Application>
  <PresentationFormat>Widescreen</PresentationFormat>
  <Paragraphs>229</Paragraphs>
  <Slides>40</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40</vt:i4>
      </vt:variant>
    </vt:vector>
  </HeadingPairs>
  <TitlesOfParts>
    <vt:vector size="51" baseType="lpstr">
      <vt:lpstr>Arial</vt:lpstr>
      <vt:lpstr>Arial Narrow</vt:lpstr>
      <vt:lpstr>Calibri</vt:lpstr>
      <vt:lpstr>Century Gothic</vt:lpstr>
      <vt:lpstr>Georgia</vt:lpstr>
      <vt:lpstr>Trebuchet MS</vt:lpstr>
      <vt:lpstr>Wingdings</vt:lpstr>
      <vt:lpstr>Office Theme</vt:lpstr>
      <vt:lpstr>2_Revised</vt:lpstr>
      <vt:lpstr>think-cell Slide</vt:lpstr>
      <vt:lpstr>Document</vt:lpstr>
      <vt:lpstr>PowerPoint Presentation</vt:lpstr>
      <vt:lpstr>OUTLINE</vt:lpstr>
      <vt:lpstr>Guiding Principle</vt:lpstr>
      <vt:lpstr>The Concept</vt:lpstr>
      <vt:lpstr>Characteristics</vt:lpstr>
      <vt:lpstr>Disease Areas</vt:lpstr>
      <vt:lpstr>Synergy Opportunities</vt:lpstr>
      <vt:lpstr>The PSC Forum (2017-present)</vt:lpstr>
      <vt:lpstr>PSC Forum Steering Committee</vt:lpstr>
      <vt:lpstr>PSC Forum Project Manager</vt:lpstr>
      <vt:lpstr>Strategic Restructuring – PSC Forum Sustainability</vt:lpstr>
      <vt:lpstr>PowerPoint Presentation</vt:lpstr>
      <vt:lpstr>PSC Forum Sponsors </vt:lpstr>
      <vt:lpstr>PSC Forum Sponsors </vt:lpstr>
      <vt:lpstr>PSC Forum Sponsors </vt:lpstr>
      <vt:lpstr>PSC Forum Sponsors </vt:lpstr>
      <vt:lpstr>PSC Forum Sponsors </vt:lpstr>
      <vt:lpstr>PowerPoint Presentation</vt:lpstr>
      <vt:lpstr>How a patient feels, functions and survives</vt:lpstr>
      <vt:lpstr>How a patient feels, functions and survives</vt:lpstr>
      <vt:lpstr>PowerPoint Presentation</vt:lpstr>
      <vt:lpstr>PSC Forum Role? </vt:lpstr>
      <vt:lpstr>Key Regulatory Agencies </vt:lpstr>
      <vt:lpstr>PSC Forum providing a response to EMA</vt:lpstr>
      <vt:lpstr>PowerPoint Presentation</vt:lpstr>
      <vt:lpstr>PowerPoint Presentation</vt:lpstr>
      <vt:lpstr>PowerPoint Presentation</vt:lpstr>
      <vt:lpstr>PowerPoint Presentation</vt:lpstr>
      <vt:lpstr>PowerPoint Presentation</vt:lpstr>
      <vt:lpstr>Endpoints/PROM Working Group</vt:lpstr>
      <vt:lpstr>White Paper -- Patient Perspective</vt:lpstr>
      <vt:lpstr>Considerations</vt:lpstr>
      <vt:lpstr>Endpoints WG: Next Steps</vt:lpstr>
      <vt:lpstr>PowerPoint Presentation</vt:lpstr>
      <vt:lpstr>PowerPoint Presentation</vt:lpstr>
      <vt:lpstr>Importance of Natural History Cohorts</vt:lpstr>
      <vt:lpstr>Collaboration is KEY</vt:lpstr>
      <vt:lpstr>PSC Forum</vt:lpstr>
      <vt:lpstr>PSC Forum: Placebo Arm Cohort (planned)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FCR Slides</dc:title>
  <dc:creator>Vin Keane</dc:creator>
  <dc:description>(c) 2018 The Forum for Collaborative Research</dc:description>
  <cp:lastModifiedBy>Veronica Miller</cp:lastModifiedBy>
  <cp:revision>57</cp:revision>
  <dcterms:created xsi:type="dcterms:W3CDTF">2018-03-27T15:01:30Z</dcterms:created>
  <dcterms:modified xsi:type="dcterms:W3CDTF">2019-06-22T18:00:08Z</dcterms:modified>
</cp:coreProperties>
</file>