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32"/>
  </p:notesMasterIdLst>
  <p:sldIdLst>
    <p:sldId id="256" r:id="rId3"/>
    <p:sldId id="257" r:id="rId4"/>
    <p:sldId id="262" r:id="rId5"/>
    <p:sldId id="261" r:id="rId6"/>
    <p:sldId id="265" r:id="rId7"/>
    <p:sldId id="269" r:id="rId8"/>
    <p:sldId id="266" r:id="rId9"/>
    <p:sldId id="268" r:id="rId10"/>
    <p:sldId id="271" r:id="rId11"/>
    <p:sldId id="281" r:id="rId12"/>
    <p:sldId id="282" r:id="rId13"/>
    <p:sldId id="275" r:id="rId14"/>
    <p:sldId id="276" r:id="rId15"/>
    <p:sldId id="277" r:id="rId16"/>
    <p:sldId id="278" r:id="rId17"/>
    <p:sldId id="279" r:id="rId18"/>
    <p:sldId id="280" r:id="rId19"/>
    <p:sldId id="272" r:id="rId20"/>
    <p:sldId id="274" r:id="rId21"/>
    <p:sldId id="283" r:id="rId22"/>
    <p:sldId id="286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8011" autoAdjust="0"/>
    <p:restoredTop sz="95373" autoAdjust="0"/>
  </p:normalViewPr>
  <p:slideViewPr>
    <p:cSldViewPr snapToGrid="0">
      <p:cViewPr varScale="1">
        <p:scale>
          <a:sx n="91" d="100"/>
          <a:sy n="91" d="100"/>
        </p:scale>
        <p:origin x="321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FA84E-051B-43AE-A143-65F29E8B6B7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E37506-E96A-4091-B42D-3303E7CD8F4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b="1" dirty="0">
              <a:latin typeface="Helvetica" panose="020B0604020202020204" pitchFamily="34" charset="0"/>
              <a:cs typeface="Helvetica" panose="020B0604020202020204" pitchFamily="34" charset="0"/>
            </a:rPr>
            <a:t>Co-Chairs</a:t>
          </a:r>
        </a:p>
      </dgm:t>
    </dgm:pt>
    <dgm:pt modelId="{5BDE1AD2-7CF3-42F9-A3DF-DB8BA1B39413}" type="parTrans" cxnId="{C38F055B-42DC-422C-B3A6-87803C833BAC}">
      <dgm:prSet/>
      <dgm:spPr/>
      <dgm:t>
        <a:bodyPr/>
        <a:lstStyle/>
        <a:p>
          <a:endParaRPr lang="en-US" sz="1600"/>
        </a:p>
      </dgm:t>
    </dgm:pt>
    <dgm:pt modelId="{D90B6306-C6D9-46A8-94DD-75ED6F289F05}" type="sibTrans" cxnId="{C38F055B-42DC-422C-B3A6-87803C833BAC}">
      <dgm:prSet/>
      <dgm:spPr/>
      <dgm:t>
        <a:bodyPr/>
        <a:lstStyle/>
        <a:p>
          <a:endParaRPr lang="en-US" sz="1600"/>
        </a:p>
      </dgm:t>
    </dgm:pt>
    <dgm:pt modelId="{C8279267-2C31-4E8E-924C-65D302BF5B8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Keith Lindor</a:t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AASLD</a:t>
          </a:r>
          <a:endParaRPr lang="en-US" sz="18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180B84C-90C3-4875-BD9D-B46B8E1A5D53}" type="parTrans" cxnId="{30633144-A339-4294-8CC3-C5A5A645DFF5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5E30BB0-A3A6-4E88-81B4-C658E8DC607F}" type="sibTrans" cxnId="{30633144-A339-4294-8CC3-C5A5A645DFF5}">
      <dgm:prSet/>
      <dgm:spPr/>
      <dgm:t>
        <a:bodyPr/>
        <a:lstStyle/>
        <a:p>
          <a:endParaRPr lang="en-US" sz="1600"/>
        </a:p>
      </dgm:t>
    </dgm:pt>
    <dgm:pt modelId="{BFAF7524-75A4-4C73-9A47-989B8F71406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Rob Myers</a:t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Gilead</a:t>
          </a:r>
          <a:endParaRPr lang="en-US" sz="18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412072B-5583-4D3B-8456-C5D6C0D2EC1C}" type="parTrans" cxnId="{5546ABD1-248D-4F1E-9C27-4F321C9BE0AC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8A1B379-AED0-443B-8349-AF335EDD5750}" type="sibTrans" cxnId="{5546ABD1-248D-4F1E-9C27-4F321C9BE0AC}">
      <dgm:prSet/>
      <dgm:spPr/>
      <dgm:t>
        <a:bodyPr/>
        <a:lstStyle/>
        <a:p>
          <a:endParaRPr lang="en-US" sz="1600"/>
        </a:p>
      </dgm:t>
    </dgm:pt>
    <dgm:pt modelId="{F5097B02-A5DE-4926-B295-77636916CE4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b="1" dirty="0" smtClean="0">
              <a:latin typeface="Helvetica" panose="020B0604020202020204" pitchFamily="34" charset="0"/>
              <a:cs typeface="Helvetica" panose="020B0604020202020204" pitchFamily="34" charset="0"/>
            </a:rPr>
            <a:t>Regulatory</a:t>
          </a:r>
          <a:endParaRPr lang="en-US" sz="16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EC59D0E-398F-45AD-9C24-0245D39FB575}" type="parTrans" cxnId="{BC1C864E-6506-485F-A155-ECF311CAAB76}">
      <dgm:prSet/>
      <dgm:spPr/>
      <dgm:t>
        <a:bodyPr/>
        <a:lstStyle/>
        <a:p>
          <a:endParaRPr lang="en-US" sz="1600"/>
        </a:p>
      </dgm:t>
    </dgm:pt>
    <dgm:pt modelId="{A646A91D-3092-47F1-A310-6604A21E5340}" type="sibTrans" cxnId="{BC1C864E-6506-485F-A155-ECF311CAAB76}">
      <dgm:prSet/>
      <dgm:spPr/>
      <dgm:t>
        <a:bodyPr/>
        <a:lstStyle/>
        <a:p>
          <a:endParaRPr lang="en-US" sz="1600"/>
        </a:p>
      </dgm:t>
    </dgm:pt>
    <dgm:pt modelId="{EA5D6195-01B9-42B6-B5AF-62BD77565A3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Helvetica" panose="020B0604020202020204" pitchFamily="34" charset="0"/>
              <a:cs typeface="Helvetica" panose="020B0604020202020204" pitchFamily="34" charset="0"/>
            </a:rPr>
            <a:t>Lara </a:t>
          </a:r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Dimick</a:t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FDA/CDER/DGIEP</a:t>
          </a:r>
          <a:endParaRPr lang="en-US" sz="18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5F14ACE-38EB-4B79-A427-A340CB1038AB}" type="parTrans" cxnId="{9F0C9CDA-4CE4-484D-ADCF-FBB5B8612410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2680FEE-228A-4101-90B0-4F3F792AEA9F}" type="sibTrans" cxnId="{9F0C9CDA-4CE4-484D-ADCF-FBB5B8612410}">
      <dgm:prSet/>
      <dgm:spPr/>
      <dgm:t>
        <a:bodyPr/>
        <a:lstStyle/>
        <a:p>
          <a:endParaRPr lang="en-US" sz="1600"/>
        </a:p>
      </dgm:t>
    </dgm:pt>
    <dgm:pt modelId="{39666CD0-0ABD-45B4-9461-4281AFD3F495}">
      <dgm:prSet custT="1"/>
      <dgm:spPr>
        <a:solidFill>
          <a:srgbClr val="0070C0"/>
        </a:solidFill>
      </dgm:spPr>
      <dgm:t>
        <a:bodyPr/>
        <a:lstStyle/>
        <a:p>
          <a:r>
            <a:rPr lang="en-US" sz="1800" dirty="0">
              <a:latin typeface="Helvetica" panose="020B0604020202020204" pitchFamily="34" charset="0"/>
              <a:cs typeface="Helvetica" panose="020B0604020202020204" pitchFamily="34" charset="0"/>
            </a:rPr>
            <a:t>Elmer </a:t>
          </a:r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Schabel</a:t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EMA/</a:t>
          </a:r>
          <a:r>
            <a:rPr lang="en-US" sz="1800" i="1" dirty="0" err="1" smtClean="0">
              <a:latin typeface="Helvetica" panose="020B0604020202020204" pitchFamily="34" charset="0"/>
              <a:cs typeface="Helvetica" panose="020B0604020202020204" pitchFamily="34" charset="0"/>
            </a:rPr>
            <a:t>BfArM</a:t>
          </a:r>
          <a:endParaRPr lang="en-US" sz="18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1CB84D-3966-4AB9-B531-7A0978CE16A0}" type="parTrans" cxnId="{22636410-AE6D-405E-9F4B-C8F67754BD04}">
      <dgm:prSet custT="1"/>
      <dgm:spPr/>
      <dgm:t>
        <a:bodyPr/>
        <a:lstStyle/>
        <a:p>
          <a:endParaRPr lang="en-US" sz="1600"/>
        </a:p>
      </dgm:t>
    </dgm:pt>
    <dgm:pt modelId="{B6DDC2C3-FE27-4BBE-B771-62895AA238B7}" type="sibTrans" cxnId="{22636410-AE6D-405E-9F4B-C8F67754BD04}">
      <dgm:prSet/>
      <dgm:spPr/>
      <dgm:t>
        <a:bodyPr/>
        <a:lstStyle/>
        <a:p>
          <a:endParaRPr lang="en-US" sz="1600"/>
        </a:p>
      </dgm:t>
    </dgm:pt>
    <dgm:pt modelId="{C83354AC-5ABF-4EFF-AE3E-DF4B5E687674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b="1" dirty="0" smtClean="0">
              <a:latin typeface="Helvetica" panose="020B0604020202020204" pitchFamily="34" charset="0"/>
              <a:cs typeface="Helvetica" panose="020B0604020202020204" pitchFamily="34" charset="0"/>
            </a:rPr>
            <a:t>Patient Advocates</a:t>
          </a:r>
          <a:endParaRPr lang="en-US" sz="16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ABBC4E2-02B7-4AE8-B5C6-17B45716529B}" type="parTrans" cxnId="{1E452C35-BA04-4CC6-8D45-7B83CA9C1E2D}">
      <dgm:prSet/>
      <dgm:spPr/>
      <dgm:t>
        <a:bodyPr/>
        <a:lstStyle/>
        <a:p>
          <a:endParaRPr lang="en-US" sz="1600"/>
        </a:p>
      </dgm:t>
    </dgm:pt>
    <dgm:pt modelId="{18B59C48-153C-4CC5-A6AD-AC04142DCF94}" type="sibTrans" cxnId="{1E452C35-BA04-4CC6-8D45-7B83CA9C1E2D}">
      <dgm:prSet/>
      <dgm:spPr/>
      <dgm:t>
        <a:bodyPr/>
        <a:lstStyle/>
        <a:p>
          <a:endParaRPr lang="en-US" sz="1600"/>
        </a:p>
      </dgm:t>
    </dgm:pt>
    <dgm:pt modelId="{686C2121-DE2B-4A44-BA48-0AFAB9B200FA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Keith Lindor</a:t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AASLD</a:t>
          </a:r>
          <a:endParaRPr lang="en-US" sz="1800" b="1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DC8AACE-5636-4EF3-9957-A81A7CFE9DBA}" type="parTrans" cxnId="{527E372F-B683-4134-8723-F372C7A974F6}">
      <dgm:prSet custT="1"/>
      <dgm:spPr/>
      <dgm:t>
        <a:bodyPr/>
        <a:lstStyle/>
        <a:p>
          <a:endParaRPr lang="en-US" sz="1600"/>
        </a:p>
      </dgm:t>
    </dgm:pt>
    <dgm:pt modelId="{100AADC1-F25F-40CD-B5D3-3DCB4D0155F0}" type="sibTrans" cxnId="{527E372F-B683-4134-8723-F372C7A974F6}">
      <dgm:prSet/>
      <dgm:spPr/>
      <dgm:t>
        <a:bodyPr/>
        <a:lstStyle/>
        <a:p>
          <a:endParaRPr lang="en-US" sz="1600"/>
        </a:p>
      </dgm:t>
    </dgm:pt>
    <dgm:pt modelId="{AFC9D182-60AD-4B78-A656-7F396CDE1FA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Marco </a:t>
          </a:r>
          <a:r>
            <a:rPr lang="en-US" sz="18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Marzioni</a:t>
          </a:r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EASL</a:t>
          </a:r>
          <a:endParaRPr lang="en-US" sz="1800" b="1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047C781-213F-42A0-9D7E-4D596BD79DFE}" type="parTrans" cxnId="{16DD2A99-118B-4505-99A9-6764B933AF06}">
      <dgm:prSet custT="1"/>
      <dgm:spPr/>
      <dgm:t>
        <a:bodyPr/>
        <a:lstStyle/>
        <a:p>
          <a:endParaRPr lang="en-US" sz="1600"/>
        </a:p>
      </dgm:t>
    </dgm:pt>
    <dgm:pt modelId="{1C5696E7-FB6E-465D-A2DB-C49DA3AEAB34}" type="sibTrans" cxnId="{16DD2A99-118B-4505-99A9-6764B933AF06}">
      <dgm:prSet/>
      <dgm:spPr/>
      <dgm:t>
        <a:bodyPr/>
        <a:lstStyle/>
        <a:p>
          <a:endParaRPr lang="en-US" sz="1600"/>
        </a:p>
      </dgm:t>
    </dgm:pt>
    <dgm:pt modelId="{5211D835-A0D8-4A5C-A434-2A25890CEC3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Ricky Safer</a:t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PSC Partners Seeking a Cure</a:t>
          </a:r>
          <a:endParaRPr lang="en-US" sz="18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4B0DE7F-56D0-4F69-8331-3B869D65D404}" type="parTrans" cxnId="{D998043C-9B9F-4121-A33E-F90CA20B62BF}">
      <dgm:prSet custT="1"/>
      <dgm:spPr/>
      <dgm:t>
        <a:bodyPr/>
        <a:lstStyle/>
        <a:p>
          <a:endParaRPr lang="en-US" sz="1600"/>
        </a:p>
      </dgm:t>
    </dgm:pt>
    <dgm:pt modelId="{4C9FD514-868A-4389-9D6E-51A9B0E0B958}" type="sibTrans" cxnId="{D998043C-9B9F-4121-A33E-F90CA20B62BF}">
      <dgm:prSet/>
      <dgm:spPr/>
      <dgm:t>
        <a:bodyPr/>
        <a:lstStyle/>
        <a:p>
          <a:endParaRPr lang="en-US" sz="1600"/>
        </a:p>
      </dgm:t>
    </dgm:pt>
    <dgm:pt modelId="{720D3A20-3534-440F-9871-3B9EC8C4F52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Martine </a:t>
          </a:r>
          <a:r>
            <a:rPr lang="en-US" sz="18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Walmsley</a:t>
          </a:r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PSC Support</a:t>
          </a:r>
          <a:endParaRPr lang="en-US" sz="18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57F11D-4B32-4B47-B07E-6B2E504A0785}" type="parTrans" cxnId="{D2DD9021-114C-4610-8083-F4E6AE44845A}">
      <dgm:prSet custT="1"/>
      <dgm:spPr/>
      <dgm:t>
        <a:bodyPr/>
        <a:lstStyle/>
        <a:p>
          <a:endParaRPr lang="en-US" sz="1600"/>
        </a:p>
      </dgm:t>
    </dgm:pt>
    <dgm:pt modelId="{5C16909D-108D-4875-889E-E4C8D0C15808}" type="sibTrans" cxnId="{D2DD9021-114C-4610-8083-F4E6AE44845A}">
      <dgm:prSet/>
      <dgm:spPr/>
      <dgm:t>
        <a:bodyPr/>
        <a:lstStyle/>
        <a:p>
          <a:endParaRPr lang="en-US" sz="1600"/>
        </a:p>
      </dgm:t>
    </dgm:pt>
    <dgm:pt modelId="{855B5F04-5EED-4B7B-A8F8-76A56C7BCA7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b="1" dirty="0" smtClean="0">
              <a:latin typeface="Helvetica" panose="020B0604020202020204" pitchFamily="34" charset="0"/>
              <a:cs typeface="Helvetica" panose="020B0604020202020204" pitchFamily="34" charset="0"/>
            </a:rPr>
            <a:t>Society</a:t>
          </a:r>
          <a:endParaRPr lang="en-US" sz="1600" dirty="0"/>
        </a:p>
      </dgm:t>
    </dgm:pt>
    <dgm:pt modelId="{28FBB09B-5D94-49A1-AB7A-F0579212BB3A}" type="parTrans" cxnId="{92364945-6328-4EAB-B234-AB76D4707301}">
      <dgm:prSet/>
      <dgm:spPr/>
      <dgm:t>
        <a:bodyPr/>
        <a:lstStyle/>
        <a:p>
          <a:endParaRPr lang="en-US" sz="1600"/>
        </a:p>
      </dgm:t>
    </dgm:pt>
    <dgm:pt modelId="{E1F646FA-9FCD-4501-BA10-9D60D34DEF09}" type="sibTrans" cxnId="{92364945-6328-4EAB-B234-AB76D4707301}">
      <dgm:prSet/>
      <dgm:spPr/>
      <dgm:t>
        <a:bodyPr/>
        <a:lstStyle/>
        <a:p>
          <a:endParaRPr lang="en-US" sz="1600"/>
        </a:p>
      </dgm:t>
    </dgm:pt>
    <dgm:pt modelId="{69DFD173-5552-4798-AF46-09E499550D02}" type="pres">
      <dgm:prSet presAssocID="{2A5FA84E-051B-43AE-A143-65F29E8B6B7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4C1715-06F3-4BC6-81E6-297CC5640D10}" type="pres">
      <dgm:prSet presAssocID="{87E37506-E96A-4091-B42D-3303E7CD8F41}" presName="root1" presStyleCnt="0"/>
      <dgm:spPr/>
    </dgm:pt>
    <dgm:pt modelId="{2744C7BA-AD7C-49F2-92B2-753AB43EA499}" type="pres">
      <dgm:prSet presAssocID="{87E37506-E96A-4091-B42D-3303E7CD8F41}" presName="LevelOneTextNode" presStyleLbl="node0" presStyleIdx="0" presStyleCnt="4" custScaleX="320274" custScaleY="2463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D142A3-B733-4DC5-B07D-1F3F2A03A584}" type="pres">
      <dgm:prSet presAssocID="{87E37506-E96A-4091-B42D-3303E7CD8F41}" presName="level2hierChild" presStyleCnt="0"/>
      <dgm:spPr/>
    </dgm:pt>
    <dgm:pt modelId="{6EBC9047-50BB-48C1-ABAC-7E742EEC8B0B}" type="pres">
      <dgm:prSet presAssocID="{3180B84C-90C3-4875-BD9D-B46B8E1A5D53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2CA07EEC-A57A-493A-9362-F32A2DB57E5E}" type="pres">
      <dgm:prSet presAssocID="{3180B84C-90C3-4875-BD9D-B46B8E1A5D53}" presName="connTx" presStyleLbl="parChTrans1D2" presStyleIdx="0" presStyleCnt="8"/>
      <dgm:spPr/>
      <dgm:t>
        <a:bodyPr/>
        <a:lstStyle/>
        <a:p>
          <a:endParaRPr lang="en-US"/>
        </a:p>
      </dgm:t>
    </dgm:pt>
    <dgm:pt modelId="{A63E0D6F-C602-4D01-8DEF-C8596C7B7BEE}" type="pres">
      <dgm:prSet presAssocID="{C8279267-2C31-4E8E-924C-65D302BF5B8F}" presName="root2" presStyleCnt="0"/>
      <dgm:spPr/>
    </dgm:pt>
    <dgm:pt modelId="{108897D3-1375-4492-BF19-E3871F04500E}" type="pres">
      <dgm:prSet presAssocID="{C8279267-2C31-4E8E-924C-65D302BF5B8F}" presName="LevelTwoTextNode" presStyleLbl="node2" presStyleIdx="0" presStyleCnt="8" custScaleX="962857" custScaleY="312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54EC9C-91D4-4006-B582-23BD5F69A591}" type="pres">
      <dgm:prSet presAssocID="{C8279267-2C31-4E8E-924C-65D302BF5B8F}" presName="level3hierChild" presStyleCnt="0"/>
      <dgm:spPr/>
    </dgm:pt>
    <dgm:pt modelId="{1275602C-5A9E-4236-ABB8-3C12B388E540}" type="pres">
      <dgm:prSet presAssocID="{2412072B-5583-4D3B-8456-C5D6C0D2EC1C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23208544-2DD6-41F8-A5B8-AFFF59628B96}" type="pres">
      <dgm:prSet presAssocID="{2412072B-5583-4D3B-8456-C5D6C0D2EC1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07AA2C6-27F5-4F41-ABD2-7DEA884B3B10}" type="pres">
      <dgm:prSet presAssocID="{BFAF7524-75A4-4C73-9A47-989B8F714065}" presName="root2" presStyleCnt="0"/>
      <dgm:spPr/>
    </dgm:pt>
    <dgm:pt modelId="{CE2F2003-C621-45F2-A647-A2DD09DE1FA5}" type="pres">
      <dgm:prSet presAssocID="{BFAF7524-75A4-4C73-9A47-989B8F714065}" presName="LevelTwoTextNode" presStyleLbl="node2" presStyleIdx="1" presStyleCnt="8" custScaleX="962857" custScaleY="312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A7F69-0AC0-4F32-A589-E6D241CA93E6}" type="pres">
      <dgm:prSet presAssocID="{BFAF7524-75A4-4C73-9A47-989B8F714065}" presName="level3hierChild" presStyleCnt="0"/>
      <dgm:spPr/>
    </dgm:pt>
    <dgm:pt modelId="{C4D8CCF4-0362-43E4-85A1-45B5D4978C6B}" type="pres">
      <dgm:prSet presAssocID="{F5097B02-A5DE-4926-B295-77636916CE4A}" presName="root1" presStyleCnt="0"/>
      <dgm:spPr/>
    </dgm:pt>
    <dgm:pt modelId="{19EE1047-E905-4D9C-9E4E-6F33AA20094E}" type="pres">
      <dgm:prSet presAssocID="{F5097B02-A5DE-4926-B295-77636916CE4A}" presName="LevelOneTextNode" presStyleLbl="node0" presStyleIdx="1" presStyleCnt="4" custScaleX="320274" custScaleY="2463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331A27-6BD8-46ED-89D5-AF71BDE9141C}" type="pres">
      <dgm:prSet presAssocID="{F5097B02-A5DE-4926-B295-77636916CE4A}" presName="level2hierChild" presStyleCnt="0"/>
      <dgm:spPr/>
    </dgm:pt>
    <dgm:pt modelId="{90C092BB-AE0D-4172-8636-234B72DF451C}" type="pres">
      <dgm:prSet presAssocID="{65F14ACE-38EB-4B79-A427-A340CB1038AB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D666A406-3A60-4017-A1B0-62CC335AA6F1}" type="pres">
      <dgm:prSet presAssocID="{65F14ACE-38EB-4B79-A427-A340CB1038A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5ECC44A1-31D9-44FC-A2AA-5D3E5B4F1ACF}" type="pres">
      <dgm:prSet presAssocID="{EA5D6195-01B9-42B6-B5AF-62BD77565A34}" presName="root2" presStyleCnt="0"/>
      <dgm:spPr/>
    </dgm:pt>
    <dgm:pt modelId="{AB64FD10-109A-4EDB-9570-856E95EB3C66}" type="pres">
      <dgm:prSet presAssocID="{EA5D6195-01B9-42B6-B5AF-62BD77565A34}" presName="LevelTwoTextNode" presStyleLbl="node2" presStyleIdx="2" presStyleCnt="8" custScaleX="962857" custScaleY="312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233A9-2152-4BDA-AD4D-43625A6E684F}" type="pres">
      <dgm:prSet presAssocID="{EA5D6195-01B9-42B6-B5AF-62BD77565A34}" presName="level3hierChild" presStyleCnt="0"/>
      <dgm:spPr/>
    </dgm:pt>
    <dgm:pt modelId="{76538B43-C903-49E7-9CBE-D6602952066C}" type="pres">
      <dgm:prSet presAssocID="{561CB84D-3966-4AB9-B531-7A0978CE16A0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D6B56557-2759-453B-BCA3-9835AFA0D2DF}" type="pres">
      <dgm:prSet presAssocID="{561CB84D-3966-4AB9-B531-7A0978CE16A0}" presName="connTx" presStyleLbl="parChTrans1D2" presStyleIdx="3" presStyleCnt="8"/>
      <dgm:spPr/>
      <dgm:t>
        <a:bodyPr/>
        <a:lstStyle/>
        <a:p>
          <a:endParaRPr lang="en-US"/>
        </a:p>
      </dgm:t>
    </dgm:pt>
    <dgm:pt modelId="{D94056E4-50D5-4819-AC25-DA16935EEDA9}" type="pres">
      <dgm:prSet presAssocID="{39666CD0-0ABD-45B4-9461-4281AFD3F495}" presName="root2" presStyleCnt="0"/>
      <dgm:spPr/>
    </dgm:pt>
    <dgm:pt modelId="{521D28EE-7EE1-4E8D-A015-CBEF9A55602E}" type="pres">
      <dgm:prSet presAssocID="{39666CD0-0ABD-45B4-9461-4281AFD3F495}" presName="LevelTwoTextNode" presStyleLbl="node2" presStyleIdx="3" presStyleCnt="8" custScaleX="962857" custScaleY="312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EF31F-A4F0-456E-B1FB-EB3B70C3D211}" type="pres">
      <dgm:prSet presAssocID="{39666CD0-0ABD-45B4-9461-4281AFD3F495}" presName="level3hierChild" presStyleCnt="0"/>
      <dgm:spPr/>
    </dgm:pt>
    <dgm:pt modelId="{3E275686-8AE2-47A4-BFD7-8C145880CA3A}" type="pres">
      <dgm:prSet presAssocID="{C83354AC-5ABF-4EFF-AE3E-DF4B5E687674}" presName="root1" presStyleCnt="0"/>
      <dgm:spPr/>
    </dgm:pt>
    <dgm:pt modelId="{7F84194F-4232-4A03-85BB-4B6301A614FA}" type="pres">
      <dgm:prSet presAssocID="{C83354AC-5ABF-4EFF-AE3E-DF4B5E687674}" presName="LevelOneTextNode" presStyleLbl="node0" presStyleIdx="2" presStyleCnt="4" custScaleX="320274" custScaleY="2463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4F5FF3-C1E5-4666-B657-86D0F7818799}" type="pres">
      <dgm:prSet presAssocID="{C83354AC-5ABF-4EFF-AE3E-DF4B5E687674}" presName="level2hierChild" presStyleCnt="0"/>
      <dgm:spPr/>
    </dgm:pt>
    <dgm:pt modelId="{BF590DD7-41ED-4D57-B5E2-2FE75521F8C7}" type="pres">
      <dgm:prSet presAssocID="{34B0DE7F-56D0-4F69-8331-3B869D65D404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B61BC80B-F3A7-41DC-8EDF-575F322A5C9A}" type="pres">
      <dgm:prSet presAssocID="{34B0DE7F-56D0-4F69-8331-3B869D65D404}" presName="connTx" presStyleLbl="parChTrans1D2" presStyleIdx="4" presStyleCnt="8"/>
      <dgm:spPr/>
      <dgm:t>
        <a:bodyPr/>
        <a:lstStyle/>
        <a:p>
          <a:endParaRPr lang="en-US"/>
        </a:p>
      </dgm:t>
    </dgm:pt>
    <dgm:pt modelId="{03FB4F83-0744-485E-96CE-5B6ACBB98967}" type="pres">
      <dgm:prSet presAssocID="{5211D835-A0D8-4A5C-A434-2A25890CEC38}" presName="root2" presStyleCnt="0"/>
      <dgm:spPr/>
    </dgm:pt>
    <dgm:pt modelId="{3EDE63F3-9CB7-43C4-B4AF-B0B38F5BE0E5}" type="pres">
      <dgm:prSet presAssocID="{5211D835-A0D8-4A5C-A434-2A25890CEC38}" presName="LevelTwoTextNode" presStyleLbl="node2" presStyleIdx="4" presStyleCnt="8" custScaleX="962857" custScaleY="312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1FE60-510A-404C-A29B-C5611E307F9A}" type="pres">
      <dgm:prSet presAssocID="{5211D835-A0D8-4A5C-A434-2A25890CEC38}" presName="level3hierChild" presStyleCnt="0"/>
      <dgm:spPr/>
    </dgm:pt>
    <dgm:pt modelId="{25D0D3E3-2C32-4D6A-951A-2AD16DF7FD51}" type="pres">
      <dgm:prSet presAssocID="{6057F11D-4B32-4B47-B07E-6B2E504A0785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D93BC860-C0B6-457B-B846-F2E44C5EFA5B}" type="pres">
      <dgm:prSet presAssocID="{6057F11D-4B32-4B47-B07E-6B2E504A0785}" presName="connTx" presStyleLbl="parChTrans1D2" presStyleIdx="5" presStyleCnt="8"/>
      <dgm:spPr/>
      <dgm:t>
        <a:bodyPr/>
        <a:lstStyle/>
        <a:p>
          <a:endParaRPr lang="en-US"/>
        </a:p>
      </dgm:t>
    </dgm:pt>
    <dgm:pt modelId="{D9663588-5975-4AD8-8F84-CB903E4CC67C}" type="pres">
      <dgm:prSet presAssocID="{720D3A20-3534-440F-9871-3B9EC8C4F52F}" presName="root2" presStyleCnt="0"/>
      <dgm:spPr/>
    </dgm:pt>
    <dgm:pt modelId="{D286ACD9-8C1E-4B8E-869D-C776434F2C13}" type="pres">
      <dgm:prSet presAssocID="{720D3A20-3534-440F-9871-3B9EC8C4F52F}" presName="LevelTwoTextNode" presStyleLbl="node2" presStyleIdx="5" presStyleCnt="8" custScaleX="962857" custScaleY="312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F0EE29-0C5C-4F4F-9D7C-C20BBDE88E2A}" type="pres">
      <dgm:prSet presAssocID="{720D3A20-3534-440F-9871-3B9EC8C4F52F}" presName="level3hierChild" presStyleCnt="0"/>
      <dgm:spPr/>
    </dgm:pt>
    <dgm:pt modelId="{C32AF14A-E2F1-4092-9AF0-7FB29E759316}" type="pres">
      <dgm:prSet presAssocID="{855B5F04-5EED-4B7B-A8F8-76A56C7BCA7F}" presName="root1" presStyleCnt="0"/>
      <dgm:spPr/>
    </dgm:pt>
    <dgm:pt modelId="{5E438EFD-4739-46D8-A2CD-A9C0C90B067D}" type="pres">
      <dgm:prSet presAssocID="{855B5F04-5EED-4B7B-A8F8-76A56C7BCA7F}" presName="LevelOneTextNode" presStyleLbl="node0" presStyleIdx="3" presStyleCnt="4" custScaleX="320274" custScaleY="2463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1E1E3F-4FDE-4970-BC90-029E71C0900D}" type="pres">
      <dgm:prSet presAssocID="{855B5F04-5EED-4B7B-A8F8-76A56C7BCA7F}" presName="level2hierChild" presStyleCnt="0"/>
      <dgm:spPr/>
    </dgm:pt>
    <dgm:pt modelId="{DB379E49-1E4B-4DAE-82C4-B07FEB3096E8}" type="pres">
      <dgm:prSet presAssocID="{ADC8AACE-5636-4EF3-9957-A81A7CFE9DBA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FC9B6E12-A170-4DD4-A498-EE3796ED9C84}" type="pres">
      <dgm:prSet presAssocID="{ADC8AACE-5636-4EF3-9957-A81A7CFE9DB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CCF24E76-4DD3-4AB3-84AE-718556D092A6}" type="pres">
      <dgm:prSet presAssocID="{686C2121-DE2B-4A44-BA48-0AFAB9B200FA}" presName="root2" presStyleCnt="0"/>
      <dgm:spPr/>
    </dgm:pt>
    <dgm:pt modelId="{9D338D58-35A8-496B-AF45-3A8E0CB9B499}" type="pres">
      <dgm:prSet presAssocID="{686C2121-DE2B-4A44-BA48-0AFAB9B200FA}" presName="LevelTwoTextNode" presStyleLbl="node2" presStyleIdx="6" presStyleCnt="8" custScaleX="962857" custScaleY="312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87407D-CB1B-4FB7-BDD8-23A4EB4B057F}" type="pres">
      <dgm:prSet presAssocID="{686C2121-DE2B-4A44-BA48-0AFAB9B200FA}" presName="level3hierChild" presStyleCnt="0"/>
      <dgm:spPr/>
    </dgm:pt>
    <dgm:pt modelId="{B95DF546-AF43-4B16-8C5C-5F372DB43D3F}" type="pres">
      <dgm:prSet presAssocID="{2047C781-213F-42A0-9D7E-4D596BD79DFE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065A9680-08F6-4E68-8D15-3BA2A80F54CA}" type="pres">
      <dgm:prSet presAssocID="{2047C781-213F-42A0-9D7E-4D596BD79DFE}" presName="connTx" presStyleLbl="parChTrans1D2" presStyleIdx="7" presStyleCnt="8"/>
      <dgm:spPr/>
      <dgm:t>
        <a:bodyPr/>
        <a:lstStyle/>
        <a:p>
          <a:endParaRPr lang="en-US"/>
        </a:p>
      </dgm:t>
    </dgm:pt>
    <dgm:pt modelId="{4B3D4483-422C-4710-B08D-EF8689629962}" type="pres">
      <dgm:prSet presAssocID="{AFC9D182-60AD-4B78-A656-7F396CDE1FAE}" presName="root2" presStyleCnt="0"/>
      <dgm:spPr/>
    </dgm:pt>
    <dgm:pt modelId="{CBCDD46F-4952-4B9B-BA2D-3FD320C806A1}" type="pres">
      <dgm:prSet presAssocID="{AFC9D182-60AD-4B78-A656-7F396CDE1FAE}" presName="LevelTwoTextNode" presStyleLbl="node2" presStyleIdx="7" presStyleCnt="8" custScaleX="962857" custScaleY="312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9E351-C344-47DD-99FA-324E9501C153}" type="pres">
      <dgm:prSet presAssocID="{AFC9D182-60AD-4B78-A656-7F396CDE1FAE}" presName="level3hierChild" presStyleCnt="0"/>
      <dgm:spPr/>
    </dgm:pt>
  </dgm:ptLst>
  <dgm:cxnLst>
    <dgm:cxn modelId="{B2370439-C51D-47AB-AA9D-95912680AA56}" type="presOf" srcId="{3180B84C-90C3-4875-BD9D-B46B8E1A5D53}" destId="{6EBC9047-50BB-48C1-ABAC-7E742EEC8B0B}" srcOrd="0" destOrd="0" presId="urn:microsoft.com/office/officeart/2005/8/layout/hierarchy2"/>
    <dgm:cxn modelId="{5546ABD1-248D-4F1E-9C27-4F321C9BE0AC}" srcId="{87E37506-E96A-4091-B42D-3303E7CD8F41}" destId="{BFAF7524-75A4-4C73-9A47-989B8F714065}" srcOrd="1" destOrd="0" parTransId="{2412072B-5583-4D3B-8456-C5D6C0D2EC1C}" sibTransId="{88A1B379-AED0-443B-8349-AF335EDD5750}"/>
    <dgm:cxn modelId="{24D8309A-67E3-4FC2-BC02-D0D8F7B8CC11}" type="presOf" srcId="{AFC9D182-60AD-4B78-A656-7F396CDE1FAE}" destId="{CBCDD46F-4952-4B9B-BA2D-3FD320C806A1}" srcOrd="0" destOrd="0" presId="urn:microsoft.com/office/officeart/2005/8/layout/hierarchy2"/>
    <dgm:cxn modelId="{CA7C1892-84BA-4270-8EB8-B2E52DDEFA54}" type="presOf" srcId="{2412072B-5583-4D3B-8456-C5D6C0D2EC1C}" destId="{1275602C-5A9E-4236-ABB8-3C12B388E540}" srcOrd="0" destOrd="0" presId="urn:microsoft.com/office/officeart/2005/8/layout/hierarchy2"/>
    <dgm:cxn modelId="{5A51B763-FF6A-4348-9E7C-9D693626D7F3}" type="presOf" srcId="{65F14ACE-38EB-4B79-A427-A340CB1038AB}" destId="{D666A406-3A60-4017-A1B0-62CC335AA6F1}" srcOrd="1" destOrd="0" presId="urn:microsoft.com/office/officeart/2005/8/layout/hierarchy2"/>
    <dgm:cxn modelId="{41234EBF-2F4E-466E-8036-2701E983EBA7}" type="presOf" srcId="{BFAF7524-75A4-4C73-9A47-989B8F714065}" destId="{CE2F2003-C621-45F2-A647-A2DD09DE1FA5}" srcOrd="0" destOrd="0" presId="urn:microsoft.com/office/officeart/2005/8/layout/hierarchy2"/>
    <dgm:cxn modelId="{F9F7E9F1-2075-45E3-A6C0-AB569F8EA3B2}" type="presOf" srcId="{65F14ACE-38EB-4B79-A427-A340CB1038AB}" destId="{90C092BB-AE0D-4172-8636-234B72DF451C}" srcOrd="0" destOrd="0" presId="urn:microsoft.com/office/officeart/2005/8/layout/hierarchy2"/>
    <dgm:cxn modelId="{BF977DE8-AA95-4A66-8013-9A861A883BF6}" type="presOf" srcId="{ADC8AACE-5636-4EF3-9957-A81A7CFE9DBA}" destId="{DB379E49-1E4B-4DAE-82C4-B07FEB3096E8}" srcOrd="0" destOrd="0" presId="urn:microsoft.com/office/officeart/2005/8/layout/hierarchy2"/>
    <dgm:cxn modelId="{71607724-E145-43FF-B89E-954E235726E5}" type="presOf" srcId="{561CB84D-3966-4AB9-B531-7A0978CE16A0}" destId="{D6B56557-2759-453B-BCA3-9835AFA0D2DF}" srcOrd="1" destOrd="0" presId="urn:microsoft.com/office/officeart/2005/8/layout/hierarchy2"/>
    <dgm:cxn modelId="{BD898E13-11DE-432F-AF6F-0852E541D9AA}" type="presOf" srcId="{5211D835-A0D8-4A5C-A434-2A25890CEC38}" destId="{3EDE63F3-9CB7-43C4-B4AF-B0B38F5BE0E5}" srcOrd="0" destOrd="0" presId="urn:microsoft.com/office/officeart/2005/8/layout/hierarchy2"/>
    <dgm:cxn modelId="{D998043C-9B9F-4121-A33E-F90CA20B62BF}" srcId="{C83354AC-5ABF-4EFF-AE3E-DF4B5E687674}" destId="{5211D835-A0D8-4A5C-A434-2A25890CEC38}" srcOrd="0" destOrd="0" parTransId="{34B0DE7F-56D0-4F69-8331-3B869D65D404}" sibTransId="{4C9FD514-868A-4389-9D6E-51A9B0E0B958}"/>
    <dgm:cxn modelId="{BC1C864E-6506-485F-A155-ECF311CAAB76}" srcId="{2A5FA84E-051B-43AE-A143-65F29E8B6B75}" destId="{F5097B02-A5DE-4926-B295-77636916CE4A}" srcOrd="1" destOrd="0" parTransId="{5EC59D0E-398F-45AD-9C24-0245D39FB575}" sibTransId="{A646A91D-3092-47F1-A310-6604A21E5340}"/>
    <dgm:cxn modelId="{B4087169-E489-402F-9C3A-0B51070E00AE}" type="presOf" srcId="{87E37506-E96A-4091-B42D-3303E7CD8F41}" destId="{2744C7BA-AD7C-49F2-92B2-753AB43EA499}" srcOrd="0" destOrd="0" presId="urn:microsoft.com/office/officeart/2005/8/layout/hierarchy2"/>
    <dgm:cxn modelId="{9BD58F68-C650-45BC-8D6F-8A1D00A3DA30}" type="presOf" srcId="{855B5F04-5EED-4B7B-A8F8-76A56C7BCA7F}" destId="{5E438EFD-4739-46D8-A2CD-A9C0C90B067D}" srcOrd="0" destOrd="0" presId="urn:microsoft.com/office/officeart/2005/8/layout/hierarchy2"/>
    <dgm:cxn modelId="{16DD2A99-118B-4505-99A9-6764B933AF06}" srcId="{855B5F04-5EED-4B7B-A8F8-76A56C7BCA7F}" destId="{AFC9D182-60AD-4B78-A656-7F396CDE1FAE}" srcOrd="1" destOrd="0" parTransId="{2047C781-213F-42A0-9D7E-4D596BD79DFE}" sibTransId="{1C5696E7-FB6E-465D-A2DB-C49DA3AEAB34}"/>
    <dgm:cxn modelId="{7B95A181-4B27-424C-BC77-A198F61C91D1}" type="presOf" srcId="{34B0DE7F-56D0-4F69-8331-3B869D65D404}" destId="{BF590DD7-41ED-4D57-B5E2-2FE75521F8C7}" srcOrd="0" destOrd="0" presId="urn:microsoft.com/office/officeart/2005/8/layout/hierarchy2"/>
    <dgm:cxn modelId="{2EF9927D-3722-4756-8D2F-3CBB4742C10F}" type="presOf" srcId="{6057F11D-4B32-4B47-B07E-6B2E504A0785}" destId="{25D0D3E3-2C32-4D6A-951A-2AD16DF7FD51}" srcOrd="0" destOrd="0" presId="urn:microsoft.com/office/officeart/2005/8/layout/hierarchy2"/>
    <dgm:cxn modelId="{60E4FE30-2B1C-493D-8610-AE3281B11B30}" type="presOf" srcId="{686C2121-DE2B-4A44-BA48-0AFAB9B200FA}" destId="{9D338D58-35A8-496B-AF45-3A8E0CB9B499}" srcOrd="0" destOrd="0" presId="urn:microsoft.com/office/officeart/2005/8/layout/hierarchy2"/>
    <dgm:cxn modelId="{CC4E4A42-642C-4639-B90B-E40CB81DD782}" type="presOf" srcId="{39666CD0-0ABD-45B4-9461-4281AFD3F495}" destId="{521D28EE-7EE1-4E8D-A015-CBEF9A55602E}" srcOrd="0" destOrd="0" presId="urn:microsoft.com/office/officeart/2005/8/layout/hierarchy2"/>
    <dgm:cxn modelId="{9F0C9CDA-4CE4-484D-ADCF-FBB5B8612410}" srcId="{F5097B02-A5DE-4926-B295-77636916CE4A}" destId="{EA5D6195-01B9-42B6-B5AF-62BD77565A34}" srcOrd="0" destOrd="0" parTransId="{65F14ACE-38EB-4B79-A427-A340CB1038AB}" sibTransId="{12680FEE-228A-4101-90B0-4F3F792AEA9F}"/>
    <dgm:cxn modelId="{C38F055B-42DC-422C-B3A6-87803C833BAC}" srcId="{2A5FA84E-051B-43AE-A143-65F29E8B6B75}" destId="{87E37506-E96A-4091-B42D-3303E7CD8F41}" srcOrd="0" destOrd="0" parTransId="{5BDE1AD2-7CF3-42F9-A3DF-DB8BA1B39413}" sibTransId="{D90B6306-C6D9-46A8-94DD-75ED6F289F05}"/>
    <dgm:cxn modelId="{22636410-AE6D-405E-9F4B-C8F67754BD04}" srcId="{F5097B02-A5DE-4926-B295-77636916CE4A}" destId="{39666CD0-0ABD-45B4-9461-4281AFD3F495}" srcOrd="1" destOrd="0" parTransId="{561CB84D-3966-4AB9-B531-7A0978CE16A0}" sibTransId="{B6DDC2C3-FE27-4BBE-B771-62895AA238B7}"/>
    <dgm:cxn modelId="{0BE5CD83-1CA9-4F16-8984-D37355304EF8}" type="presOf" srcId="{561CB84D-3966-4AB9-B531-7A0978CE16A0}" destId="{76538B43-C903-49E7-9CBE-D6602952066C}" srcOrd="0" destOrd="0" presId="urn:microsoft.com/office/officeart/2005/8/layout/hierarchy2"/>
    <dgm:cxn modelId="{C57AD971-D934-407A-9C40-F363AEB6A60B}" type="presOf" srcId="{2412072B-5583-4D3B-8456-C5D6C0D2EC1C}" destId="{23208544-2DD6-41F8-A5B8-AFFF59628B96}" srcOrd="1" destOrd="0" presId="urn:microsoft.com/office/officeart/2005/8/layout/hierarchy2"/>
    <dgm:cxn modelId="{92364945-6328-4EAB-B234-AB76D4707301}" srcId="{2A5FA84E-051B-43AE-A143-65F29E8B6B75}" destId="{855B5F04-5EED-4B7B-A8F8-76A56C7BCA7F}" srcOrd="3" destOrd="0" parTransId="{28FBB09B-5D94-49A1-AB7A-F0579212BB3A}" sibTransId="{E1F646FA-9FCD-4501-BA10-9D60D34DEF09}"/>
    <dgm:cxn modelId="{D2DD9021-114C-4610-8083-F4E6AE44845A}" srcId="{C83354AC-5ABF-4EFF-AE3E-DF4B5E687674}" destId="{720D3A20-3534-440F-9871-3B9EC8C4F52F}" srcOrd="1" destOrd="0" parTransId="{6057F11D-4B32-4B47-B07E-6B2E504A0785}" sibTransId="{5C16909D-108D-4875-889E-E4C8D0C15808}"/>
    <dgm:cxn modelId="{DFCAEB35-62E9-46FF-8CB2-C25D15BB3E26}" type="presOf" srcId="{ADC8AACE-5636-4EF3-9957-A81A7CFE9DBA}" destId="{FC9B6E12-A170-4DD4-A498-EE3796ED9C84}" srcOrd="1" destOrd="0" presId="urn:microsoft.com/office/officeart/2005/8/layout/hierarchy2"/>
    <dgm:cxn modelId="{D027B1B2-35C0-4BC4-AACE-2D3B728B4719}" type="presOf" srcId="{C8279267-2C31-4E8E-924C-65D302BF5B8F}" destId="{108897D3-1375-4492-BF19-E3871F04500E}" srcOrd="0" destOrd="0" presId="urn:microsoft.com/office/officeart/2005/8/layout/hierarchy2"/>
    <dgm:cxn modelId="{1E452C35-BA04-4CC6-8D45-7B83CA9C1E2D}" srcId="{2A5FA84E-051B-43AE-A143-65F29E8B6B75}" destId="{C83354AC-5ABF-4EFF-AE3E-DF4B5E687674}" srcOrd="2" destOrd="0" parTransId="{9ABBC4E2-02B7-4AE8-B5C6-17B45716529B}" sibTransId="{18B59C48-153C-4CC5-A6AD-AC04142DCF94}"/>
    <dgm:cxn modelId="{B1628F0E-302D-4A8B-8984-F7867DED658E}" type="presOf" srcId="{720D3A20-3534-440F-9871-3B9EC8C4F52F}" destId="{D286ACD9-8C1E-4B8E-869D-C776434F2C13}" srcOrd="0" destOrd="0" presId="urn:microsoft.com/office/officeart/2005/8/layout/hierarchy2"/>
    <dgm:cxn modelId="{B32C4116-000C-4516-8D7D-12264FA55E97}" type="presOf" srcId="{F5097B02-A5DE-4926-B295-77636916CE4A}" destId="{19EE1047-E905-4D9C-9E4E-6F33AA20094E}" srcOrd="0" destOrd="0" presId="urn:microsoft.com/office/officeart/2005/8/layout/hierarchy2"/>
    <dgm:cxn modelId="{30633144-A339-4294-8CC3-C5A5A645DFF5}" srcId="{87E37506-E96A-4091-B42D-3303E7CD8F41}" destId="{C8279267-2C31-4E8E-924C-65D302BF5B8F}" srcOrd="0" destOrd="0" parTransId="{3180B84C-90C3-4875-BD9D-B46B8E1A5D53}" sibTransId="{75E30BB0-A3A6-4E88-81B4-C658E8DC607F}"/>
    <dgm:cxn modelId="{D6914F85-6E70-47BA-9992-F51C2C8A9DD7}" type="presOf" srcId="{2A5FA84E-051B-43AE-A143-65F29E8B6B75}" destId="{69DFD173-5552-4798-AF46-09E499550D02}" srcOrd="0" destOrd="0" presId="urn:microsoft.com/office/officeart/2005/8/layout/hierarchy2"/>
    <dgm:cxn modelId="{5F10175B-4EA6-4C3A-AFBB-0184AAE6C47F}" type="presOf" srcId="{2047C781-213F-42A0-9D7E-4D596BD79DFE}" destId="{B95DF546-AF43-4B16-8C5C-5F372DB43D3F}" srcOrd="0" destOrd="0" presId="urn:microsoft.com/office/officeart/2005/8/layout/hierarchy2"/>
    <dgm:cxn modelId="{1AB14E9B-6223-4346-B405-C9E437CE33BA}" type="presOf" srcId="{C83354AC-5ABF-4EFF-AE3E-DF4B5E687674}" destId="{7F84194F-4232-4A03-85BB-4B6301A614FA}" srcOrd="0" destOrd="0" presId="urn:microsoft.com/office/officeart/2005/8/layout/hierarchy2"/>
    <dgm:cxn modelId="{69DBE6CD-95F3-4A23-AE88-2700D690E69C}" type="presOf" srcId="{6057F11D-4B32-4B47-B07E-6B2E504A0785}" destId="{D93BC860-C0B6-457B-B846-F2E44C5EFA5B}" srcOrd="1" destOrd="0" presId="urn:microsoft.com/office/officeart/2005/8/layout/hierarchy2"/>
    <dgm:cxn modelId="{309693A2-ACA7-4D8D-A114-739C03F99966}" type="presOf" srcId="{2047C781-213F-42A0-9D7E-4D596BD79DFE}" destId="{065A9680-08F6-4E68-8D15-3BA2A80F54CA}" srcOrd="1" destOrd="0" presId="urn:microsoft.com/office/officeart/2005/8/layout/hierarchy2"/>
    <dgm:cxn modelId="{1463B825-77B6-4A7F-BBD6-87D9696F7459}" type="presOf" srcId="{EA5D6195-01B9-42B6-B5AF-62BD77565A34}" destId="{AB64FD10-109A-4EDB-9570-856E95EB3C66}" srcOrd="0" destOrd="0" presId="urn:microsoft.com/office/officeart/2005/8/layout/hierarchy2"/>
    <dgm:cxn modelId="{D65B00B5-C356-457A-A84B-265090976854}" type="presOf" srcId="{34B0DE7F-56D0-4F69-8331-3B869D65D404}" destId="{B61BC80B-F3A7-41DC-8EDF-575F322A5C9A}" srcOrd="1" destOrd="0" presId="urn:microsoft.com/office/officeart/2005/8/layout/hierarchy2"/>
    <dgm:cxn modelId="{1B0902B6-A719-470A-85CF-B54281E3D3E7}" type="presOf" srcId="{3180B84C-90C3-4875-BD9D-B46B8E1A5D53}" destId="{2CA07EEC-A57A-493A-9362-F32A2DB57E5E}" srcOrd="1" destOrd="0" presId="urn:microsoft.com/office/officeart/2005/8/layout/hierarchy2"/>
    <dgm:cxn modelId="{527E372F-B683-4134-8723-F372C7A974F6}" srcId="{855B5F04-5EED-4B7B-A8F8-76A56C7BCA7F}" destId="{686C2121-DE2B-4A44-BA48-0AFAB9B200FA}" srcOrd="0" destOrd="0" parTransId="{ADC8AACE-5636-4EF3-9957-A81A7CFE9DBA}" sibTransId="{100AADC1-F25F-40CD-B5D3-3DCB4D0155F0}"/>
    <dgm:cxn modelId="{2B4DF8EF-8507-40FC-B46C-8F68894A1540}" type="presParOf" srcId="{69DFD173-5552-4798-AF46-09E499550D02}" destId="{534C1715-06F3-4BC6-81E6-297CC5640D10}" srcOrd="0" destOrd="0" presId="urn:microsoft.com/office/officeart/2005/8/layout/hierarchy2"/>
    <dgm:cxn modelId="{A139400A-47EA-4771-B4B7-B26C1B92FBB1}" type="presParOf" srcId="{534C1715-06F3-4BC6-81E6-297CC5640D10}" destId="{2744C7BA-AD7C-49F2-92B2-753AB43EA499}" srcOrd="0" destOrd="0" presId="urn:microsoft.com/office/officeart/2005/8/layout/hierarchy2"/>
    <dgm:cxn modelId="{47646653-1E91-41D2-A342-C1A044EE702E}" type="presParOf" srcId="{534C1715-06F3-4BC6-81E6-297CC5640D10}" destId="{33D142A3-B733-4DC5-B07D-1F3F2A03A584}" srcOrd="1" destOrd="0" presId="urn:microsoft.com/office/officeart/2005/8/layout/hierarchy2"/>
    <dgm:cxn modelId="{3FBAC2CE-6C33-4E25-B72F-1F1D9633DD6F}" type="presParOf" srcId="{33D142A3-B733-4DC5-B07D-1F3F2A03A584}" destId="{6EBC9047-50BB-48C1-ABAC-7E742EEC8B0B}" srcOrd="0" destOrd="0" presId="urn:microsoft.com/office/officeart/2005/8/layout/hierarchy2"/>
    <dgm:cxn modelId="{68F7B425-F5B2-44FD-B9D2-2B1C45254AB9}" type="presParOf" srcId="{6EBC9047-50BB-48C1-ABAC-7E742EEC8B0B}" destId="{2CA07EEC-A57A-493A-9362-F32A2DB57E5E}" srcOrd="0" destOrd="0" presId="urn:microsoft.com/office/officeart/2005/8/layout/hierarchy2"/>
    <dgm:cxn modelId="{9D30136D-0893-4587-A9E7-09E26AE41963}" type="presParOf" srcId="{33D142A3-B733-4DC5-B07D-1F3F2A03A584}" destId="{A63E0D6F-C602-4D01-8DEF-C8596C7B7BEE}" srcOrd="1" destOrd="0" presId="urn:microsoft.com/office/officeart/2005/8/layout/hierarchy2"/>
    <dgm:cxn modelId="{B3CADAF1-1C8D-488E-A121-FBBBE0B522C2}" type="presParOf" srcId="{A63E0D6F-C602-4D01-8DEF-C8596C7B7BEE}" destId="{108897D3-1375-4492-BF19-E3871F04500E}" srcOrd="0" destOrd="0" presId="urn:microsoft.com/office/officeart/2005/8/layout/hierarchy2"/>
    <dgm:cxn modelId="{8A5C3EF0-23E3-4D50-8F0A-933116D23722}" type="presParOf" srcId="{A63E0D6F-C602-4D01-8DEF-C8596C7B7BEE}" destId="{6A54EC9C-91D4-4006-B582-23BD5F69A591}" srcOrd="1" destOrd="0" presId="urn:microsoft.com/office/officeart/2005/8/layout/hierarchy2"/>
    <dgm:cxn modelId="{A7C39F85-B93D-42A5-9C58-8B03E01A0AB1}" type="presParOf" srcId="{33D142A3-B733-4DC5-B07D-1F3F2A03A584}" destId="{1275602C-5A9E-4236-ABB8-3C12B388E540}" srcOrd="2" destOrd="0" presId="urn:microsoft.com/office/officeart/2005/8/layout/hierarchy2"/>
    <dgm:cxn modelId="{B445D71A-5767-409C-8E74-55D82D4788B7}" type="presParOf" srcId="{1275602C-5A9E-4236-ABB8-3C12B388E540}" destId="{23208544-2DD6-41F8-A5B8-AFFF59628B96}" srcOrd="0" destOrd="0" presId="urn:microsoft.com/office/officeart/2005/8/layout/hierarchy2"/>
    <dgm:cxn modelId="{DA61CD6E-1B5D-49F7-A50D-03AB4D45D32B}" type="presParOf" srcId="{33D142A3-B733-4DC5-B07D-1F3F2A03A584}" destId="{807AA2C6-27F5-4F41-ABD2-7DEA884B3B10}" srcOrd="3" destOrd="0" presId="urn:microsoft.com/office/officeart/2005/8/layout/hierarchy2"/>
    <dgm:cxn modelId="{60F2E729-05BD-46CC-8D42-7C95CD64115E}" type="presParOf" srcId="{807AA2C6-27F5-4F41-ABD2-7DEA884B3B10}" destId="{CE2F2003-C621-45F2-A647-A2DD09DE1FA5}" srcOrd="0" destOrd="0" presId="urn:microsoft.com/office/officeart/2005/8/layout/hierarchy2"/>
    <dgm:cxn modelId="{94F73B2C-E021-42CA-B1E6-2778C9737C17}" type="presParOf" srcId="{807AA2C6-27F5-4F41-ABD2-7DEA884B3B10}" destId="{152A7F69-0AC0-4F32-A589-E6D241CA93E6}" srcOrd="1" destOrd="0" presId="urn:microsoft.com/office/officeart/2005/8/layout/hierarchy2"/>
    <dgm:cxn modelId="{BF214B24-8511-40D0-A117-A7D1F4181033}" type="presParOf" srcId="{69DFD173-5552-4798-AF46-09E499550D02}" destId="{C4D8CCF4-0362-43E4-85A1-45B5D4978C6B}" srcOrd="1" destOrd="0" presId="urn:microsoft.com/office/officeart/2005/8/layout/hierarchy2"/>
    <dgm:cxn modelId="{A08BD051-B5E4-4D6B-8ABF-1B7AAAC4C322}" type="presParOf" srcId="{C4D8CCF4-0362-43E4-85A1-45B5D4978C6B}" destId="{19EE1047-E905-4D9C-9E4E-6F33AA20094E}" srcOrd="0" destOrd="0" presId="urn:microsoft.com/office/officeart/2005/8/layout/hierarchy2"/>
    <dgm:cxn modelId="{6D99BC74-29D8-4859-8072-C01E04AB2D98}" type="presParOf" srcId="{C4D8CCF4-0362-43E4-85A1-45B5D4978C6B}" destId="{A5331A27-6BD8-46ED-89D5-AF71BDE9141C}" srcOrd="1" destOrd="0" presId="urn:microsoft.com/office/officeart/2005/8/layout/hierarchy2"/>
    <dgm:cxn modelId="{2A124696-21F9-4858-B5DE-9AB50D4E81AC}" type="presParOf" srcId="{A5331A27-6BD8-46ED-89D5-AF71BDE9141C}" destId="{90C092BB-AE0D-4172-8636-234B72DF451C}" srcOrd="0" destOrd="0" presId="urn:microsoft.com/office/officeart/2005/8/layout/hierarchy2"/>
    <dgm:cxn modelId="{73C28778-55D1-46E8-9DCB-0F3800FEC30F}" type="presParOf" srcId="{90C092BB-AE0D-4172-8636-234B72DF451C}" destId="{D666A406-3A60-4017-A1B0-62CC335AA6F1}" srcOrd="0" destOrd="0" presId="urn:microsoft.com/office/officeart/2005/8/layout/hierarchy2"/>
    <dgm:cxn modelId="{8E5CD151-E520-4B1E-A9D4-8613E754F2E3}" type="presParOf" srcId="{A5331A27-6BD8-46ED-89D5-AF71BDE9141C}" destId="{5ECC44A1-31D9-44FC-A2AA-5D3E5B4F1ACF}" srcOrd="1" destOrd="0" presId="urn:microsoft.com/office/officeart/2005/8/layout/hierarchy2"/>
    <dgm:cxn modelId="{2C8F4A77-755C-4E14-BCA5-5B2A833FADB0}" type="presParOf" srcId="{5ECC44A1-31D9-44FC-A2AA-5D3E5B4F1ACF}" destId="{AB64FD10-109A-4EDB-9570-856E95EB3C66}" srcOrd="0" destOrd="0" presId="urn:microsoft.com/office/officeart/2005/8/layout/hierarchy2"/>
    <dgm:cxn modelId="{4C599D0B-5E30-485F-AD09-47B7A7A0D04C}" type="presParOf" srcId="{5ECC44A1-31D9-44FC-A2AA-5D3E5B4F1ACF}" destId="{200233A9-2152-4BDA-AD4D-43625A6E684F}" srcOrd="1" destOrd="0" presId="urn:microsoft.com/office/officeart/2005/8/layout/hierarchy2"/>
    <dgm:cxn modelId="{0EA94892-B24D-4557-B5FA-DD03AED0876C}" type="presParOf" srcId="{A5331A27-6BD8-46ED-89D5-AF71BDE9141C}" destId="{76538B43-C903-49E7-9CBE-D6602952066C}" srcOrd="2" destOrd="0" presId="urn:microsoft.com/office/officeart/2005/8/layout/hierarchy2"/>
    <dgm:cxn modelId="{6C579AB9-68E5-42E3-BDF7-388DA2B56DF4}" type="presParOf" srcId="{76538B43-C903-49E7-9CBE-D6602952066C}" destId="{D6B56557-2759-453B-BCA3-9835AFA0D2DF}" srcOrd="0" destOrd="0" presId="urn:microsoft.com/office/officeart/2005/8/layout/hierarchy2"/>
    <dgm:cxn modelId="{6F1636F9-0702-43D2-9564-019015376904}" type="presParOf" srcId="{A5331A27-6BD8-46ED-89D5-AF71BDE9141C}" destId="{D94056E4-50D5-4819-AC25-DA16935EEDA9}" srcOrd="3" destOrd="0" presId="urn:microsoft.com/office/officeart/2005/8/layout/hierarchy2"/>
    <dgm:cxn modelId="{E46F7DDB-4AA7-4E26-BE3A-ADE0F0CE2094}" type="presParOf" srcId="{D94056E4-50D5-4819-AC25-DA16935EEDA9}" destId="{521D28EE-7EE1-4E8D-A015-CBEF9A55602E}" srcOrd="0" destOrd="0" presId="urn:microsoft.com/office/officeart/2005/8/layout/hierarchy2"/>
    <dgm:cxn modelId="{C87A5BD4-6E4E-4A65-B89E-9E9051436229}" type="presParOf" srcId="{D94056E4-50D5-4819-AC25-DA16935EEDA9}" destId="{FC6EF31F-A4F0-456E-B1FB-EB3B70C3D211}" srcOrd="1" destOrd="0" presId="urn:microsoft.com/office/officeart/2005/8/layout/hierarchy2"/>
    <dgm:cxn modelId="{0D04A788-7177-40C0-B737-FD155C2BC705}" type="presParOf" srcId="{69DFD173-5552-4798-AF46-09E499550D02}" destId="{3E275686-8AE2-47A4-BFD7-8C145880CA3A}" srcOrd="2" destOrd="0" presId="urn:microsoft.com/office/officeart/2005/8/layout/hierarchy2"/>
    <dgm:cxn modelId="{B612472C-5EE6-4ECD-AE1D-1971FD0817D1}" type="presParOf" srcId="{3E275686-8AE2-47A4-BFD7-8C145880CA3A}" destId="{7F84194F-4232-4A03-85BB-4B6301A614FA}" srcOrd="0" destOrd="0" presId="urn:microsoft.com/office/officeart/2005/8/layout/hierarchy2"/>
    <dgm:cxn modelId="{0C6C457A-5345-467B-B0AB-64EFF8A320A9}" type="presParOf" srcId="{3E275686-8AE2-47A4-BFD7-8C145880CA3A}" destId="{EC4F5FF3-C1E5-4666-B657-86D0F7818799}" srcOrd="1" destOrd="0" presId="urn:microsoft.com/office/officeart/2005/8/layout/hierarchy2"/>
    <dgm:cxn modelId="{A3F5DEC5-D274-4018-BF14-4898BE4D0851}" type="presParOf" srcId="{EC4F5FF3-C1E5-4666-B657-86D0F7818799}" destId="{BF590DD7-41ED-4D57-B5E2-2FE75521F8C7}" srcOrd="0" destOrd="0" presId="urn:microsoft.com/office/officeart/2005/8/layout/hierarchy2"/>
    <dgm:cxn modelId="{B9BA0E13-CA39-4219-BF31-110DD1A239A2}" type="presParOf" srcId="{BF590DD7-41ED-4D57-B5E2-2FE75521F8C7}" destId="{B61BC80B-F3A7-41DC-8EDF-575F322A5C9A}" srcOrd="0" destOrd="0" presId="urn:microsoft.com/office/officeart/2005/8/layout/hierarchy2"/>
    <dgm:cxn modelId="{18BC094A-1450-429C-96BC-B9E13F84F02E}" type="presParOf" srcId="{EC4F5FF3-C1E5-4666-B657-86D0F7818799}" destId="{03FB4F83-0744-485E-96CE-5B6ACBB98967}" srcOrd="1" destOrd="0" presId="urn:microsoft.com/office/officeart/2005/8/layout/hierarchy2"/>
    <dgm:cxn modelId="{F0B1E226-1F39-48B8-8894-698D1C31A889}" type="presParOf" srcId="{03FB4F83-0744-485E-96CE-5B6ACBB98967}" destId="{3EDE63F3-9CB7-43C4-B4AF-B0B38F5BE0E5}" srcOrd="0" destOrd="0" presId="urn:microsoft.com/office/officeart/2005/8/layout/hierarchy2"/>
    <dgm:cxn modelId="{764E7F21-E4B2-4B7C-AA3D-0FD1CDB0BF23}" type="presParOf" srcId="{03FB4F83-0744-485E-96CE-5B6ACBB98967}" destId="{D461FE60-510A-404C-A29B-C5611E307F9A}" srcOrd="1" destOrd="0" presId="urn:microsoft.com/office/officeart/2005/8/layout/hierarchy2"/>
    <dgm:cxn modelId="{8D4B944E-206B-4DBC-8CD6-DC35EBD2B454}" type="presParOf" srcId="{EC4F5FF3-C1E5-4666-B657-86D0F7818799}" destId="{25D0D3E3-2C32-4D6A-951A-2AD16DF7FD51}" srcOrd="2" destOrd="0" presId="urn:microsoft.com/office/officeart/2005/8/layout/hierarchy2"/>
    <dgm:cxn modelId="{2FBD8C3A-7B70-49D8-A372-A2CCC1115ADC}" type="presParOf" srcId="{25D0D3E3-2C32-4D6A-951A-2AD16DF7FD51}" destId="{D93BC860-C0B6-457B-B846-F2E44C5EFA5B}" srcOrd="0" destOrd="0" presId="urn:microsoft.com/office/officeart/2005/8/layout/hierarchy2"/>
    <dgm:cxn modelId="{C2843B56-5F01-40DF-B36E-6C6557F714C7}" type="presParOf" srcId="{EC4F5FF3-C1E5-4666-B657-86D0F7818799}" destId="{D9663588-5975-4AD8-8F84-CB903E4CC67C}" srcOrd="3" destOrd="0" presId="urn:microsoft.com/office/officeart/2005/8/layout/hierarchy2"/>
    <dgm:cxn modelId="{A01E7FC5-38EC-4276-A719-2396EE8CE81E}" type="presParOf" srcId="{D9663588-5975-4AD8-8F84-CB903E4CC67C}" destId="{D286ACD9-8C1E-4B8E-869D-C776434F2C13}" srcOrd="0" destOrd="0" presId="urn:microsoft.com/office/officeart/2005/8/layout/hierarchy2"/>
    <dgm:cxn modelId="{D9A53961-54DB-4430-87EC-6D04E1D0B9AC}" type="presParOf" srcId="{D9663588-5975-4AD8-8F84-CB903E4CC67C}" destId="{A3F0EE29-0C5C-4F4F-9D7C-C20BBDE88E2A}" srcOrd="1" destOrd="0" presId="urn:microsoft.com/office/officeart/2005/8/layout/hierarchy2"/>
    <dgm:cxn modelId="{B8516F74-8AFE-452C-BAA5-27C0A9EEEEC2}" type="presParOf" srcId="{69DFD173-5552-4798-AF46-09E499550D02}" destId="{C32AF14A-E2F1-4092-9AF0-7FB29E759316}" srcOrd="3" destOrd="0" presId="urn:microsoft.com/office/officeart/2005/8/layout/hierarchy2"/>
    <dgm:cxn modelId="{CEEC3DE8-4744-41C7-99F2-584E13C65241}" type="presParOf" srcId="{C32AF14A-E2F1-4092-9AF0-7FB29E759316}" destId="{5E438EFD-4739-46D8-A2CD-A9C0C90B067D}" srcOrd="0" destOrd="0" presId="urn:microsoft.com/office/officeart/2005/8/layout/hierarchy2"/>
    <dgm:cxn modelId="{FF714201-2241-41AC-884D-FD8D1FA02E7F}" type="presParOf" srcId="{C32AF14A-E2F1-4092-9AF0-7FB29E759316}" destId="{061E1E3F-4FDE-4970-BC90-029E71C0900D}" srcOrd="1" destOrd="0" presId="urn:microsoft.com/office/officeart/2005/8/layout/hierarchy2"/>
    <dgm:cxn modelId="{7F8B077B-D487-4552-8CEF-1731DC224A81}" type="presParOf" srcId="{061E1E3F-4FDE-4970-BC90-029E71C0900D}" destId="{DB379E49-1E4B-4DAE-82C4-B07FEB3096E8}" srcOrd="0" destOrd="0" presId="urn:microsoft.com/office/officeart/2005/8/layout/hierarchy2"/>
    <dgm:cxn modelId="{E1DE065C-CEBC-4BC6-8A41-66AF9F27546C}" type="presParOf" srcId="{DB379E49-1E4B-4DAE-82C4-B07FEB3096E8}" destId="{FC9B6E12-A170-4DD4-A498-EE3796ED9C84}" srcOrd="0" destOrd="0" presId="urn:microsoft.com/office/officeart/2005/8/layout/hierarchy2"/>
    <dgm:cxn modelId="{0E0367E1-C35F-4AA0-B995-D53B14C06E87}" type="presParOf" srcId="{061E1E3F-4FDE-4970-BC90-029E71C0900D}" destId="{CCF24E76-4DD3-4AB3-84AE-718556D092A6}" srcOrd="1" destOrd="0" presId="urn:microsoft.com/office/officeart/2005/8/layout/hierarchy2"/>
    <dgm:cxn modelId="{53F10534-ECBE-450F-8F94-E0868AA09B34}" type="presParOf" srcId="{CCF24E76-4DD3-4AB3-84AE-718556D092A6}" destId="{9D338D58-35A8-496B-AF45-3A8E0CB9B499}" srcOrd="0" destOrd="0" presId="urn:microsoft.com/office/officeart/2005/8/layout/hierarchy2"/>
    <dgm:cxn modelId="{1FB89A48-4D6F-4FD5-9F6C-F66EEB5BFF80}" type="presParOf" srcId="{CCF24E76-4DD3-4AB3-84AE-718556D092A6}" destId="{D887407D-CB1B-4FB7-BDD8-23A4EB4B057F}" srcOrd="1" destOrd="0" presId="urn:microsoft.com/office/officeart/2005/8/layout/hierarchy2"/>
    <dgm:cxn modelId="{E45460C6-F46D-41CE-9E6B-87E4090FF1B1}" type="presParOf" srcId="{061E1E3F-4FDE-4970-BC90-029E71C0900D}" destId="{B95DF546-AF43-4B16-8C5C-5F372DB43D3F}" srcOrd="2" destOrd="0" presId="urn:microsoft.com/office/officeart/2005/8/layout/hierarchy2"/>
    <dgm:cxn modelId="{64B37F33-43DF-49E0-AB02-78C88E4AA0B1}" type="presParOf" srcId="{B95DF546-AF43-4B16-8C5C-5F372DB43D3F}" destId="{065A9680-08F6-4E68-8D15-3BA2A80F54CA}" srcOrd="0" destOrd="0" presId="urn:microsoft.com/office/officeart/2005/8/layout/hierarchy2"/>
    <dgm:cxn modelId="{825E5E5E-7334-4225-9ECD-2930F2032EDE}" type="presParOf" srcId="{061E1E3F-4FDE-4970-BC90-029E71C0900D}" destId="{4B3D4483-422C-4710-B08D-EF8689629962}" srcOrd="3" destOrd="0" presId="urn:microsoft.com/office/officeart/2005/8/layout/hierarchy2"/>
    <dgm:cxn modelId="{8557959C-2D4B-4529-85EA-BEF790283971}" type="presParOf" srcId="{4B3D4483-422C-4710-B08D-EF8689629962}" destId="{CBCDD46F-4952-4B9B-BA2D-3FD320C806A1}" srcOrd="0" destOrd="0" presId="urn:microsoft.com/office/officeart/2005/8/layout/hierarchy2"/>
    <dgm:cxn modelId="{9591A82E-231A-4E29-A9D0-827B31BC85FE}" type="presParOf" srcId="{4B3D4483-422C-4710-B08D-EF8689629962}" destId="{E329E351-C344-47DD-99FA-324E9501C1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31E49-9FC9-4A89-815F-0D098F06DE2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C43B6A-3896-48D0-AD1F-9ECF2F3D1C67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b="1" dirty="0">
              <a:latin typeface="Helvetica" panose="020B0604020202020204" pitchFamily="34" charset="0"/>
              <a:cs typeface="Helvetica" panose="020B0604020202020204" pitchFamily="34" charset="0"/>
            </a:rPr>
            <a:t>Academia</a:t>
          </a:r>
        </a:p>
      </dgm:t>
    </dgm:pt>
    <dgm:pt modelId="{B681472E-73E7-483B-8509-C481256B8690}" type="parTrans" cxnId="{D1F9E35C-3C23-4454-A1FA-12300ABBC5D5}">
      <dgm:prSet/>
      <dgm:spPr/>
      <dgm:t>
        <a:bodyPr/>
        <a:lstStyle/>
        <a:p>
          <a:endParaRPr lang="en-US" sz="1600"/>
        </a:p>
      </dgm:t>
    </dgm:pt>
    <dgm:pt modelId="{333F0FE9-A142-4129-BCD4-3F7BB6D87DD2}" type="sibTrans" cxnId="{D1F9E35C-3C23-4454-A1FA-12300ABBC5D5}">
      <dgm:prSet/>
      <dgm:spPr/>
      <dgm:t>
        <a:bodyPr/>
        <a:lstStyle/>
        <a:p>
          <a:endParaRPr lang="en-US" sz="1600"/>
        </a:p>
      </dgm:t>
    </dgm:pt>
    <dgm:pt modelId="{FF61BC8F-29B7-4D4B-BB74-09867B0240E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Christopher </a:t>
          </a:r>
          <a:r>
            <a:rPr lang="en-US" sz="18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Bowlus</a:t>
          </a:r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UC Davis Medical Center</a:t>
          </a:r>
          <a:endParaRPr lang="en-US" sz="18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0D09379-DC10-4251-AB67-64D4AE009578}" type="parTrans" cxnId="{AB363628-7676-4D5D-ABC2-4C0BE7873435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8336645-FDA5-4E37-8192-113A205F8A30}" type="sibTrans" cxnId="{AB363628-7676-4D5D-ABC2-4C0BE7873435}">
      <dgm:prSet/>
      <dgm:spPr/>
      <dgm:t>
        <a:bodyPr/>
        <a:lstStyle/>
        <a:p>
          <a:endParaRPr lang="en-US" sz="1600"/>
        </a:p>
      </dgm:t>
    </dgm:pt>
    <dgm:pt modelId="{487864F7-EBFA-4E06-BE3E-EEAEB474E70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Gideon Hirschfield</a:t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University of Birmingham</a:t>
          </a:r>
          <a:endParaRPr lang="en-US" sz="18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A6D3523-E74F-46FE-A94B-E9D9F7A73D81}" type="parTrans" cxnId="{F2C79555-0180-4DD2-BE50-F30A1196F9B5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1B533F1-BF53-4F4C-9E82-9EA59A441A47}" type="sibTrans" cxnId="{F2C79555-0180-4DD2-BE50-F30A1196F9B5}">
      <dgm:prSet/>
      <dgm:spPr/>
      <dgm:t>
        <a:bodyPr/>
        <a:lstStyle/>
        <a:p>
          <a:endParaRPr lang="en-US" sz="1600"/>
        </a:p>
      </dgm:t>
    </dgm:pt>
    <dgm:pt modelId="{3E07933D-FE00-49E6-8FB1-39823EE9D5B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Kris </a:t>
          </a:r>
          <a:r>
            <a:rPr lang="en-US" sz="18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Kowdley</a:t>
          </a:r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Swedish Medical Center</a:t>
          </a:r>
          <a:r>
            <a:rPr lang="fr-FR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endParaRPr lang="en-US" sz="18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FBD9B47-F24A-4D39-980E-EECF247A52B8}" type="parTrans" cxnId="{9118B4A0-1DA5-4DC2-AA89-6CEB048ACAD6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C64AD8D-D3E4-44CD-BD61-352A7269DB1F}" type="sibTrans" cxnId="{9118B4A0-1DA5-4DC2-AA89-6CEB048ACAD6}">
      <dgm:prSet/>
      <dgm:spPr/>
      <dgm:t>
        <a:bodyPr/>
        <a:lstStyle/>
        <a:p>
          <a:endParaRPr lang="en-US" sz="1600"/>
        </a:p>
      </dgm:t>
    </dgm:pt>
    <dgm:pt modelId="{AFAFCF68-2AD4-4CC7-9803-7C62CCB6C44D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Tamir</a:t>
          </a:r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US" sz="18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Miloh</a:t>
          </a:r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Baylor College of Medicine</a:t>
          </a:r>
          <a:endParaRPr lang="en-US" sz="18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B7D2EC9-9DC9-4CA8-BEF5-C2D813F4B0A8}" type="parTrans" cxnId="{586FE322-C210-4199-8B11-46F7A4B213BE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D19B61-D624-4273-91A7-600E8BEB225A}" type="sibTrans" cxnId="{586FE322-C210-4199-8B11-46F7A4B213BE}">
      <dgm:prSet/>
      <dgm:spPr/>
      <dgm:t>
        <a:bodyPr/>
        <a:lstStyle/>
        <a:p>
          <a:endParaRPr lang="en-US" sz="1600"/>
        </a:p>
      </dgm:t>
    </dgm:pt>
    <dgm:pt modelId="{4D07E760-FFCA-49C5-9811-BF941B86BD1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Rob Myers</a:t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Gilead</a:t>
          </a:r>
          <a:endParaRPr lang="en-US" sz="18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6C270DA-D65F-4439-8840-EF4D21BDEEF1}" type="parTrans" cxnId="{C5BDFC5B-BC05-4B58-BD72-4992052716D5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AC063F7-61A1-4032-AB00-AD9463E65F59}" type="sibTrans" cxnId="{C5BDFC5B-BC05-4B58-BD72-4992052716D5}">
      <dgm:prSet/>
      <dgm:spPr/>
      <dgm:t>
        <a:bodyPr/>
        <a:lstStyle/>
        <a:p>
          <a:endParaRPr lang="en-US" sz="1600"/>
        </a:p>
      </dgm:t>
    </dgm:pt>
    <dgm:pt modelId="{F3FA1F25-26B0-4DF0-AE1B-C41F08BE35C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Stephen Rossi</a:t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NGM Biopharmaceuticals</a:t>
          </a:r>
          <a:endParaRPr lang="en-US" sz="18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C2808CB-9BE1-4DA3-A20F-6B07C43AF55B}" type="parTrans" cxnId="{7C360BBD-72A9-4B4F-884D-C7A61412034E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B3A9B38-61CE-4118-94A7-7A9EC3738132}" type="sibTrans" cxnId="{7C360BBD-72A9-4B4F-884D-C7A61412034E}">
      <dgm:prSet/>
      <dgm:spPr/>
      <dgm:t>
        <a:bodyPr/>
        <a:lstStyle/>
        <a:p>
          <a:endParaRPr lang="en-US" sz="1600"/>
        </a:p>
      </dgm:t>
    </dgm:pt>
    <dgm:pt modelId="{FFD8F405-3F1F-4B7D-B4C0-ACF17CFD2AA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David Shapiro</a:t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Intercept</a:t>
          </a:r>
          <a:endParaRPr lang="en-US" sz="18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AFA2C3B-8446-48AD-96EA-4C1545CDCE92}" type="parTrans" cxnId="{11095AAD-57EC-45AA-A36C-BE846697E93C}">
      <dgm:prSet custT="1"/>
      <dgm:spPr/>
      <dgm:t>
        <a:bodyPr/>
        <a:lstStyle/>
        <a:p>
          <a:endParaRPr lang="en-U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6EA346D-E05A-4C81-8AA0-DF62F692F050}" type="sibTrans" cxnId="{11095AAD-57EC-45AA-A36C-BE846697E93C}">
      <dgm:prSet/>
      <dgm:spPr/>
      <dgm:t>
        <a:bodyPr/>
        <a:lstStyle/>
        <a:p>
          <a:endParaRPr lang="en-US" sz="1600"/>
        </a:p>
      </dgm:t>
    </dgm:pt>
    <dgm:pt modelId="{945090A0-BE18-47EE-87E2-0B9B6AC467B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b="1" dirty="0" smtClean="0">
              <a:latin typeface="Helvetica" panose="020B0604020202020204" pitchFamily="34" charset="0"/>
              <a:cs typeface="Helvetica" panose="020B0604020202020204" pitchFamily="34" charset="0"/>
            </a:rPr>
            <a:t>Industry</a:t>
          </a:r>
          <a:endParaRPr lang="en-US" sz="16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195DB1F-3809-4A80-AF40-0DB28C7149F0}" type="parTrans" cxnId="{A726A179-E01B-4DB3-8B82-2C7C420034EA}">
      <dgm:prSet/>
      <dgm:spPr/>
      <dgm:t>
        <a:bodyPr/>
        <a:lstStyle/>
        <a:p>
          <a:endParaRPr lang="en-US" sz="1600"/>
        </a:p>
      </dgm:t>
    </dgm:pt>
    <dgm:pt modelId="{EF46B873-4099-4577-9EC2-7656019C581D}" type="sibTrans" cxnId="{A726A179-E01B-4DB3-8B82-2C7C420034EA}">
      <dgm:prSet/>
      <dgm:spPr/>
      <dgm:t>
        <a:bodyPr/>
        <a:lstStyle/>
        <a:p>
          <a:endParaRPr lang="en-US" sz="1600"/>
        </a:p>
      </dgm:t>
    </dgm:pt>
    <dgm:pt modelId="{4B4759B6-F900-4C4D-BA61-2C564A95170D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  <a:t>Arun Sanyal</a:t>
          </a:r>
          <a:br>
            <a:rPr lang="en-US" sz="18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dirty="0" smtClean="0">
              <a:latin typeface="Helvetica" panose="020B0604020202020204" pitchFamily="34" charset="0"/>
              <a:cs typeface="Helvetica" panose="020B0604020202020204" pitchFamily="34" charset="0"/>
            </a:rPr>
            <a:t>Virginia Commonwealth University</a:t>
          </a:r>
          <a:endParaRPr lang="en-US" sz="18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E17A868-69FC-4DA3-8698-FFF6DFD95630}" type="parTrans" cxnId="{8C7764DE-D304-4141-9C13-6AB4AE8199FF}">
      <dgm:prSet custT="1"/>
      <dgm:spPr/>
      <dgm:t>
        <a:bodyPr/>
        <a:lstStyle/>
        <a:p>
          <a:endParaRPr lang="en-US" sz="1600"/>
        </a:p>
      </dgm:t>
    </dgm:pt>
    <dgm:pt modelId="{271438C7-7010-4D7A-9954-91DCFA6059D3}" type="sibTrans" cxnId="{8C7764DE-D304-4141-9C13-6AB4AE8199FF}">
      <dgm:prSet/>
      <dgm:spPr/>
      <dgm:t>
        <a:bodyPr/>
        <a:lstStyle/>
        <a:p>
          <a:endParaRPr lang="en-US" sz="1600"/>
        </a:p>
      </dgm:t>
    </dgm:pt>
    <dgm:pt modelId="{01D39625-A17C-45E5-BB30-684BDBE9B712}" type="pres">
      <dgm:prSet presAssocID="{A6A31E49-9FC9-4A89-815F-0D098F06DE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2DA7BE-778F-43C5-97FD-663C24BF477C}" type="pres">
      <dgm:prSet presAssocID="{F6C43B6A-3896-48D0-AD1F-9ECF2F3D1C67}" presName="root1" presStyleCnt="0"/>
      <dgm:spPr/>
    </dgm:pt>
    <dgm:pt modelId="{12F370B4-5480-4C69-AE69-3FA3D9259BEE}" type="pres">
      <dgm:prSet presAssocID="{F6C43B6A-3896-48D0-AD1F-9ECF2F3D1C67}" presName="LevelOneTextNode" presStyleLbl="node0" presStyleIdx="0" presStyleCnt="2" custScaleX="201105" custScaleY="154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705DD2-F61F-4CB3-8854-A50BBAB5AEA9}" type="pres">
      <dgm:prSet presAssocID="{F6C43B6A-3896-48D0-AD1F-9ECF2F3D1C67}" presName="level2hierChild" presStyleCnt="0"/>
      <dgm:spPr/>
    </dgm:pt>
    <dgm:pt modelId="{19423EDF-EA80-45D0-A920-C72A75AEC3D3}" type="pres">
      <dgm:prSet presAssocID="{30D09379-DC10-4251-AB67-64D4AE009578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107FF1C5-E928-4343-BA81-717CF970DC28}" type="pres">
      <dgm:prSet presAssocID="{30D09379-DC10-4251-AB67-64D4AE00957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88963008-25B9-4FDE-B1B0-DCDFCB3C3DF2}" type="pres">
      <dgm:prSet presAssocID="{FF61BC8F-29B7-4D4B-BB74-09867B0240E7}" presName="root2" presStyleCnt="0"/>
      <dgm:spPr/>
    </dgm:pt>
    <dgm:pt modelId="{CF882657-F69B-4EE7-BFB6-E3A55998072B}" type="pres">
      <dgm:prSet presAssocID="{FF61BC8F-29B7-4D4B-BB74-09867B0240E7}" presName="LevelTwoTextNode" presStyleLbl="node2" presStyleIdx="0" presStyleCnt="8" custScaleX="618785" custScaleY="196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C680B-24A6-4794-A828-2535BB1B739D}" type="pres">
      <dgm:prSet presAssocID="{FF61BC8F-29B7-4D4B-BB74-09867B0240E7}" presName="level3hierChild" presStyleCnt="0"/>
      <dgm:spPr/>
    </dgm:pt>
    <dgm:pt modelId="{17B5B4DA-1520-4330-B8ED-34AC16E48463}" type="pres">
      <dgm:prSet presAssocID="{7A6D3523-E74F-46FE-A94B-E9D9F7A73D81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E3288F60-F23D-43FE-88AF-FC2E489AD29B}" type="pres">
      <dgm:prSet presAssocID="{7A6D3523-E74F-46FE-A94B-E9D9F7A73D81}" presName="connTx" presStyleLbl="parChTrans1D2" presStyleIdx="1" presStyleCnt="8"/>
      <dgm:spPr/>
      <dgm:t>
        <a:bodyPr/>
        <a:lstStyle/>
        <a:p>
          <a:endParaRPr lang="en-US"/>
        </a:p>
      </dgm:t>
    </dgm:pt>
    <dgm:pt modelId="{B74DA6B3-B626-4955-8D95-ADD3D3EAEE11}" type="pres">
      <dgm:prSet presAssocID="{487864F7-EBFA-4E06-BE3E-EEAEB474E70E}" presName="root2" presStyleCnt="0"/>
      <dgm:spPr/>
    </dgm:pt>
    <dgm:pt modelId="{8176FDF6-D097-48D8-8AE7-26315794CC6B}" type="pres">
      <dgm:prSet presAssocID="{487864F7-EBFA-4E06-BE3E-EEAEB474E70E}" presName="LevelTwoTextNode" presStyleLbl="node2" presStyleIdx="1" presStyleCnt="8" custScaleX="618785" custScaleY="196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59F924-D7DE-4791-B6AB-F32908413356}" type="pres">
      <dgm:prSet presAssocID="{487864F7-EBFA-4E06-BE3E-EEAEB474E70E}" presName="level3hierChild" presStyleCnt="0"/>
      <dgm:spPr/>
    </dgm:pt>
    <dgm:pt modelId="{D3B3001B-E80B-4EC7-8A9F-0494C5850952}" type="pres">
      <dgm:prSet presAssocID="{4FBD9B47-F24A-4D39-980E-EECF247A52B8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8066CEAB-A7FB-42AC-A4D0-C7BC8A747279}" type="pres">
      <dgm:prSet presAssocID="{4FBD9B47-F24A-4D39-980E-EECF247A52B8}" presName="connTx" presStyleLbl="parChTrans1D2" presStyleIdx="2" presStyleCnt="8"/>
      <dgm:spPr/>
      <dgm:t>
        <a:bodyPr/>
        <a:lstStyle/>
        <a:p>
          <a:endParaRPr lang="en-US"/>
        </a:p>
      </dgm:t>
    </dgm:pt>
    <dgm:pt modelId="{B95F8387-1821-4B0F-B926-05146197F52D}" type="pres">
      <dgm:prSet presAssocID="{3E07933D-FE00-49E6-8FB1-39823EE9D5BE}" presName="root2" presStyleCnt="0"/>
      <dgm:spPr/>
    </dgm:pt>
    <dgm:pt modelId="{964F0B4E-9D6A-489E-B531-AC8C470012DC}" type="pres">
      <dgm:prSet presAssocID="{3E07933D-FE00-49E6-8FB1-39823EE9D5BE}" presName="LevelTwoTextNode" presStyleLbl="node2" presStyleIdx="2" presStyleCnt="8" custScaleX="618785" custScaleY="196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6C4BA8-AAAD-4C88-9768-1C20C994D7F5}" type="pres">
      <dgm:prSet presAssocID="{3E07933D-FE00-49E6-8FB1-39823EE9D5BE}" presName="level3hierChild" presStyleCnt="0"/>
      <dgm:spPr/>
    </dgm:pt>
    <dgm:pt modelId="{4F97BE57-5FDB-4444-9EA2-556D0D718E03}" type="pres">
      <dgm:prSet presAssocID="{BB7D2EC9-9DC9-4CA8-BEF5-C2D813F4B0A8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2CC2B655-B611-46D3-AA1D-67C1DA366349}" type="pres">
      <dgm:prSet presAssocID="{BB7D2EC9-9DC9-4CA8-BEF5-C2D813F4B0A8}" presName="connTx" presStyleLbl="parChTrans1D2" presStyleIdx="3" presStyleCnt="8"/>
      <dgm:spPr/>
      <dgm:t>
        <a:bodyPr/>
        <a:lstStyle/>
        <a:p>
          <a:endParaRPr lang="en-US"/>
        </a:p>
      </dgm:t>
    </dgm:pt>
    <dgm:pt modelId="{AA914BF1-FA6A-44A6-9A3C-C27FC484BE94}" type="pres">
      <dgm:prSet presAssocID="{AFAFCF68-2AD4-4CC7-9803-7C62CCB6C44D}" presName="root2" presStyleCnt="0"/>
      <dgm:spPr/>
    </dgm:pt>
    <dgm:pt modelId="{DB82EE93-89E4-4CB7-B36D-684C265D92A6}" type="pres">
      <dgm:prSet presAssocID="{AFAFCF68-2AD4-4CC7-9803-7C62CCB6C44D}" presName="LevelTwoTextNode" presStyleLbl="node2" presStyleIdx="3" presStyleCnt="8" custScaleX="618785" custScaleY="196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053921-5298-4CA7-B3E2-2CC3289956A8}" type="pres">
      <dgm:prSet presAssocID="{AFAFCF68-2AD4-4CC7-9803-7C62CCB6C44D}" presName="level3hierChild" presStyleCnt="0"/>
      <dgm:spPr/>
    </dgm:pt>
    <dgm:pt modelId="{AFFCD459-0A1F-412A-871D-E9FF0D86386B}" type="pres">
      <dgm:prSet presAssocID="{9E17A868-69FC-4DA3-8698-FFF6DFD95630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E5E5AE48-430E-4C76-9664-8FE93EF61DD4}" type="pres">
      <dgm:prSet presAssocID="{9E17A868-69FC-4DA3-8698-FFF6DFD95630}" presName="connTx" presStyleLbl="parChTrans1D2" presStyleIdx="4" presStyleCnt="8"/>
      <dgm:spPr/>
      <dgm:t>
        <a:bodyPr/>
        <a:lstStyle/>
        <a:p>
          <a:endParaRPr lang="en-US"/>
        </a:p>
      </dgm:t>
    </dgm:pt>
    <dgm:pt modelId="{FADD4A03-786B-4F43-9FF5-4882148824D7}" type="pres">
      <dgm:prSet presAssocID="{4B4759B6-F900-4C4D-BA61-2C564A95170D}" presName="root2" presStyleCnt="0"/>
      <dgm:spPr/>
    </dgm:pt>
    <dgm:pt modelId="{EFD12BE9-35E4-41AE-86D4-A343EDAE0C65}" type="pres">
      <dgm:prSet presAssocID="{4B4759B6-F900-4C4D-BA61-2C564A95170D}" presName="LevelTwoTextNode" presStyleLbl="node2" presStyleIdx="4" presStyleCnt="8" custScaleX="618785" custScaleY="196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3E30C9-E516-4E48-A8A1-103E5DADA2F5}" type="pres">
      <dgm:prSet presAssocID="{4B4759B6-F900-4C4D-BA61-2C564A95170D}" presName="level3hierChild" presStyleCnt="0"/>
      <dgm:spPr/>
    </dgm:pt>
    <dgm:pt modelId="{7BA09EB2-124A-43E4-B7E6-09C91AE1BE6B}" type="pres">
      <dgm:prSet presAssocID="{945090A0-BE18-47EE-87E2-0B9B6AC467B1}" presName="root1" presStyleCnt="0"/>
      <dgm:spPr/>
    </dgm:pt>
    <dgm:pt modelId="{118F4088-319B-433E-B46C-1828EF54C92B}" type="pres">
      <dgm:prSet presAssocID="{945090A0-BE18-47EE-87E2-0B9B6AC467B1}" presName="LevelOneTextNode" presStyleLbl="node0" presStyleIdx="1" presStyleCnt="2" custScaleX="201105" custScaleY="154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FECE41-128A-4BC9-9B83-21E68D928720}" type="pres">
      <dgm:prSet presAssocID="{945090A0-BE18-47EE-87E2-0B9B6AC467B1}" presName="level2hierChild" presStyleCnt="0"/>
      <dgm:spPr/>
    </dgm:pt>
    <dgm:pt modelId="{7E5759A4-C518-4955-840D-CF80F0DB1A80}" type="pres">
      <dgm:prSet presAssocID="{16C270DA-D65F-4439-8840-EF4D21BDEEF1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FD057E3C-5DEA-4433-AD2C-0E4F29474E63}" type="pres">
      <dgm:prSet presAssocID="{16C270DA-D65F-4439-8840-EF4D21BDEEF1}" presName="connTx" presStyleLbl="parChTrans1D2" presStyleIdx="5" presStyleCnt="8"/>
      <dgm:spPr/>
      <dgm:t>
        <a:bodyPr/>
        <a:lstStyle/>
        <a:p>
          <a:endParaRPr lang="en-US"/>
        </a:p>
      </dgm:t>
    </dgm:pt>
    <dgm:pt modelId="{B561A998-48E7-4A2B-8049-E363AFFDA600}" type="pres">
      <dgm:prSet presAssocID="{4D07E760-FFCA-49C5-9811-BF941B86BD1D}" presName="root2" presStyleCnt="0"/>
      <dgm:spPr/>
    </dgm:pt>
    <dgm:pt modelId="{6F10A8CC-4341-4B4C-AB5E-07A582E5E6B5}" type="pres">
      <dgm:prSet presAssocID="{4D07E760-FFCA-49C5-9811-BF941B86BD1D}" presName="LevelTwoTextNode" presStyleLbl="node2" presStyleIdx="5" presStyleCnt="8" custScaleX="618785" custScaleY="196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D2947B-A647-4CB2-95E7-DC3A6EF70964}" type="pres">
      <dgm:prSet presAssocID="{4D07E760-FFCA-49C5-9811-BF941B86BD1D}" presName="level3hierChild" presStyleCnt="0"/>
      <dgm:spPr/>
    </dgm:pt>
    <dgm:pt modelId="{7F28F082-7FE4-4665-9D11-CBBC32948C3B}" type="pres">
      <dgm:prSet presAssocID="{CC2808CB-9BE1-4DA3-A20F-6B07C43AF55B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244CEABD-AF68-4E2E-84F6-DDCDAD520C27}" type="pres">
      <dgm:prSet presAssocID="{CC2808CB-9BE1-4DA3-A20F-6B07C43AF55B}" presName="connTx" presStyleLbl="parChTrans1D2" presStyleIdx="6" presStyleCnt="8"/>
      <dgm:spPr/>
      <dgm:t>
        <a:bodyPr/>
        <a:lstStyle/>
        <a:p>
          <a:endParaRPr lang="en-US"/>
        </a:p>
      </dgm:t>
    </dgm:pt>
    <dgm:pt modelId="{BAA4C2C2-E9FF-4825-98D0-388C9EC2BE3D}" type="pres">
      <dgm:prSet presAssocID="{F3FA1F25-26B0-4DF0-AE1B-C41F08BE35C2}" presName="root2" presStyleCnt="0"/>
      <dgm:spPr/>
    </dgm:pt>
    <dgm:pt modelId="{47AA01AD-4842-4943-96E8-703147ABDEAB}" type="pres">
      <dgm:prSet presAssocID="{F3FA1F25-26B0-4DF0-AE1B-C41F08BE35C2}" presName="LevelTwoTextNode" presStyleLbl="node2" presStyleIdx="6" presStyleCnt="8" custScaleX="618785" custScaleY="196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5C7053-74C9-42FE-AA48-BCD37C03FC9D}" type="pres">
      <dgm:prSet presAssocID="{F3FA1F25-26B0-4DF0-AE1B-C41F08BE35C2}" presName="level3hierChild" presStyleCnt="0"/>
      <dgm:spPr/>
    </dgm:pt>
    <dgm:pt modelId="{29AFBE33-D08A-4D58-9519-1CBF18554BFE}" type="pres">
      <dgm:prSet presAssocID="{BAFA2C3B-8446-48AD-96EA-4C1545CDCE92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492BF1B1-8E82-4E8F-99FE-518FBDF7350B}" type="pres">
      <dgm:prSet presAssocID="{BAFA2C3B-8446-48AD-96EA-4C1545CDCE92}" presName="connTx" presStyleLbl="parChTrans1D2" presStyleIdx="7" presStyleCnt="8"/>
      <dgm:spPr/>
      <dgm:t>
        <a:bodyPr/>
        <a:lstStyle/>
        <a:p>
          <a:endParaRPr lang="en-US"/>
        </a:p>
      </dgm:t>
    </dgm:pt>
    <dgm:pt modelId="{392C2274-8839-40B1-ABD9-6D776AFC7458}" type="pres">
      <dgm:prSet presAssocID="{FFD8F405-3F1F-4B7D-B4C0-ACF17CFD2AAD}" presName="root2" presStyleCnt="0"/>
      <dgm:spPr/>
    </dgm:pt>
    <dgm:pt modelId="{359D71D0-BF01-4006-8131-3D4A88B68948}" type="pres">
      <dgm:prSet presAssocID="{FFD8F405-3F1F-4B7D-B4C0-ACF17CFD2AAD}" presName="LevelTwoTextNode" presStyleLbl="node2" presStyleIdx="7" presStyleCnt="8" custScaleX="618785" custScaleY="1969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D0AAE7-2472-4382-93F0-95F0B38FD8D3}" type="pres">
      <dgm:prSet presAssocID="{FFD8F405-3F1F-4B7D-B4C0-ACF17CFD2AAD}" presName="level3hierChild" presStyleCnt="0"/>
      <dgm:spPr/>
    </dgm:pt>
  </dgm:ptLst>
  <dgm:cxnLst>
    <dgm:cxn modelId="{4A6F1675-B027-494D-8964-62BBC876EAF3}" type="presOf" srcId="{BB7D2EC9-9DC9-4CA8-BEF5-C2D813F4B0A8}" destId="{4F97BE57-5FDB-4444-9EA2-556D0D718E03}" srcOrd="0" destOrd="0" presId="urn:microsoft.com/office/officeart/2005/8/layout/hierarchy2"/>
    <dgm:cxn modelId="{C2330616-14A7-47FB-9285-928EEFFB50FB}" type="presOf" srcId="{FF61BC8F-29B7-4D4B-BB74-09867B0240E7}" destId="{CF882657-F69B-4EE7-BFB6-E3A55998072B}" srcOrd="0" destOrd="0" presId="urn:microsoft.com/office/officeart/2005/8/layout/hierarchy2"/>
    <dgm:cxn modelId="{AB363628-7676-4D5D-ABC2-4C0BE7873435}" srcId="{F6C43B6A-3896-48D0-AD1F-9ECF2F3D1C67}" destId="{FF61BC8F-29B7-4D4B-BB74-09867B0240E7}" srcOrd="0" destOrd="0" parTransId="{30D09379-DC10-4251-AB67-64D4AE009578}" sibTransId="{28336645-FDA5-4E37-8192-113A205F8A30}"/>
    <dgm:cxn modelId="{6C40DFE9-ECD3-46F4-9284-CC9323EE0523}" type="presOf" srcId="{3E07933D-FE00-49E6-8FB1-39823EE9D5BE}" destId="{964F0B4E-9D6A-489E-B531-AC8C470012DC}" srcOrd="0" destOrd="0" presId="urn:microsoft.com/office/officeart/2005/8/layout/hierarchy2"/>
    <dgm:cxn modelId="{9089E390-A623-40DF-A261-24352E397682}" type="presOf" srcId="{BAFA2C3B-8446-48AD-96EA-4C1545CDCE92}" destId="{29AFBE33-D08A-4D58-9519-1CBF18554BFE}" srcOrd="0" destOrd="0" presId="urn:microsoft.com/office/officeart/2005/8/layout/hierarchy2"/>
    <dgm:cxn modelId="{3EDB92DC-9317-4DF7-B8E4-8AAD1192A44D}" type="presOf" srcId="{4FBD9B47-F24A-4D39-980E-EECF247A52B8}" destId="{D3B3001B-E80B-4EC7-8A9F-0494C5850952}" srcOrd="0" destOrd="0" presId="urn:microsoft.com/office/officeart/2005/8/layout/hierarchy2"/>
    <dgm:cxn modelId="{11095AAD-57EC-45AA-A36C-BE846697E93C}" srcId="{945090A0-BE18-47EE-87E2-0B9B6AC467B1}" destId="{FFD8F405-3F1F-4B7D-B4C0-ACF17CFD2AAD}" srcOrd="2" destOrd="0" parTransId="{BAFA2C3B-8446-48AD-96EA-4C1545CDCE92}" sibTransId="{F6EA346D-E05A-4C81-8AA0-DF62F692F050}"/>
    <dgm:cxn modelId="{DC4F6702-FBD3-4A99-A6C9-C20FCC1575C0}" type="presOf" srcId="{7A6D3523-E74F-46FE-A94B-E9D9F7A73D81}" destId="{E3288F60-F23D-43FE-88AF-FC2E489AD29B}" srcOrd="1" destOrd="0" presId="urn:microsoft.com/office/officeart/2005/8/layout/hierarchy2"/>
    <dgm:cxn modelId="{7C360BBD-72A9-4B4F-884D-C7A61412034E}" srcId="{945090A0-BE18-47EE-87E2-0B9B6AC467B1}" destId="{F3FA1F25-26B0-4DF0-AE1B-C41F08BE35C2}" srcOrd="1" destOrd="0" parTransId="{CC2808CB-9BE1-4DA3-A20F-6B07C43AF55B}" sibTransId="{EB3A9B38-61CE-4118-94A7-7A9EC3738132}"/>
    <dgm:cxn modelId="{684C5DED-127A-43F4-A336-555503E0B48D}" type="presOf" srcId="{F3FA1F25-26B0-4DF0-AE1B-C41F08BE35C2}" destId="{47AA01AD-4842-4943-96E8-703147ABDEAB}" srcOrd="0" destOrd="0" presId="urn:microsoft.com/office/officeart/2005/8/layout/hierarchy2"/>
    <dgm:cxn modelId="{3CF0406B-2E73-44C6-B0CD-F215C0526175}" type="presOf" srcId="{30D09379-DC10-4251-AB67-64D4AE009578}" destId="{107FF1C5-E928-4343-BA81-717CF970DC28}" srcOrd="1" destOrd="0" presId="urn:microsoft.com/office/officeart/2005/8/layout/hierarchy2"/>
    <dgm:cxn modelId="{9118B4A0-1DA5-4DC2-AA89-6CEB048ACAD6}" srcId="{F6C43B6A-3896-48D0-AD1F-9ECF2F3D1C67}" destId="{3E07933D-FE00-49E6-8FB1-39823EE9D5BE}" srcOrd="2" destOrd="0" parTransId="{4FBD9B47-F24A-4D39-980E-EECF247A52B8}" sibTransId="{BC64AD8D-D3E4-44CD-BD61-352A7269DB1F}"/>
    <dgm:cxn modelId="{C8C0C96B-DF78-4672-9FA3-C53D5E06DCDE}" type="presOf" srcId="{9E17A868-69FC-4DA3-8698-FFF6DFD95630}" destId="{E5E5AE48-430E-4C76-9664-8FE93EF61DD4}" srcOrd="1" destOrd="0" presId="urn:microsoft.com/office/officeart/2005/8/layout/hierarchy2"/>
    <dgm:cxn modelId="{A726A179-E01B-4DB3-8B82-2C7C420034EA}" srcId="{A6A31E49-9FC9-4A89-815F-0D098F06DE2B}" destId="{945090A0-BE18-47EE-87E2-0B9B6AC467B1}" srcOrd="1" destOrd="0" parTransId="{5195DB1F-3809-4A80-AF40-0DB28C7149F0}" sibTransId="{EF46B873-4099-4577-9EC2-7656019C581D}"/>
    <dgm:cxn modelId="{25E1350B-C4FB-4DD6-8BF5-B6BEACA81EAA}" type="presOf" srcId="{4D07E760-FFCA-49C5-9811-BF941B86BD1D}" destId="{6F10A8CC-4341-4B4C-AB5E-07A582E5E6B5}" srcOrd="0" destOrd="0" presId="urn:microsoft.com/office/officeart/2005/8/layout/hierarchy2"/>
    <dgm:cxn modelId="{F2C79555-0180-4DD2-BE50-F30A1196F9B5}" srcId="{F6C43B6A-3896-48D0-AD1F-9ECF2F3D1C67}" destId="{487864F7-EBFA-4E06-BE3E-EEAEB474E70E}" srcOrd="1" destOrd="0" parTransId="{7A6D3523-E74F-46FE-A94B-E9D9F7A73D81}" sibTransId="{21B533F1-BF53-4F4C-9E82-9EA59A441A47}"/>
    <dgm:cxn modelId="{079F45F3-2DD2-4096-988F-8AFE54BDB88A}" type="presOf" srcId="{487864F7-EBFA-4E06-BE3E-EEAEB474E70E}" destId="{8176FDF6-D097-48D8-8AE7-26315794CC6B}" srcOrd="0" destOrd="0" presId="urn:microsoft.com/office/officeart/2005/8/layout/hierarchy2"/>
    <dgm:cxn modelId="{8CD80E36-24A0-4BA7-A1CD-624E6DA0FD54}" type="presOf" srcId="{CC2808CB-9BE1-4DA3-A20F-6B07C43AF55B}" destId="{7F28F082-7FE4-4665-9D11-CBBC32948C3B}" srcOrd="0" destOrd="0" presId="urn:microsoft.com/office/officeart/2005/8/layout/hierarchy2"/>
    <dgm:cxn modelId="{586FE322-C210-4199-8B11-46F7A4B213BE}" srcId="{F6C43B6A-3896-48D0-AD1F-9ECF2F3D1C67}" destId="{AFAFCF68-2AD4-4CC7-9803-7C62CCB6C44D}" srcOrd="3" destOrd="0" parTransId="{BB7D2EC9-9DC9-4CA8-BEF5-C2D813F4B0A8}" sibTransId="{9DD19B61-D624-4273-91A7-600E8BEB225A}"/>
    <dgm:cxn modelId="{81383322-0358-4BE4-B87C-AA03BE296036}" type="presOf" srcId="{4FBD9B47-F24A-4D39-980E-EECF247A52B8}" destId="{8066CEAB-A7FB-42AC-A4D0-C7BC8A747279}" srcOrd="1" destOrd="0" presId="urn:microsoft.com/office/officeart/2005/8/layout/hierarchy2"/>
    <dgm:cxn modelId="{C5BDFC5B-BC05-4B58-BD72-4992052716D5}" srcId="{945090A0-BE18-47EE-87E2-0B9B6AC467B1}" destId="{4D07E760-FFCA-49C5-9811-BF941B86BD1D}" srcOrd="0" destOrd="0" parTransId="{16C270DA-D65F-4439-8840-EF4D21BDEEF1}" sibTransId="{7AC063F7-61A1-4032-AB00-AD9463E65F59}"/>
    <dgm:cxn modelId="{642EC347-0D11-4EED-82E7-77126450C5D2}" type="presOf" srcId="{4B4759B6-F900-4C4D-BA61-2C564A95170D}" destId="{EFD12BE9-35E4-41AE-86D4-A343EDAE0C65}" srcOrd="0" destOrd="0" presId="urn:microsoft.com/office/officeart/2005/8/layout/hierarchy2"/>
    <dgm:cxn modelId="{3F6A67C5-7CB7-4BDA-AD65-D1169768DFC2}" type="presOf" srcId="{CC2808CB-9BE1-4DA3-A20F-6B07C43AF55B}" destId="{244CEABD-AF68-4E2E-84F6-DDCDAD520C27}" srcOrd="1" destOrd="0" presId="urn:microsoft.com/office/officeart/2005/8/layout/hierarchy2"/>
    <dgm:cxn modelId="{C76A5211-CD67-4531-AC31-49F8E596C817}" type="presOf" srcId="{AFAFCF68-2AD4-4CC7-9803-7C62CCB6C44D}" destId="{DB82EE93-89E4-4CB7-B36D-684C265D92A6}" srcOrd="0" destOrd="0" presId="urn:microsoft.com/office/officeart/2005/8/layout/hierarchy2"/>
    <dgm:cxn modelId="{8C7764DE-D304-4141-9C13-6AB4AE8199FF}" srcId="{F6C43B6A-3896-48D0-AD1F-9ECF2F3D1C67}" destId="{4B4759B6-F900-4C4D-BA61-2C564A95170D}" srcOrd="4" destOrd="0" parTransId="{9E17A868-69FC-4DA3-8698-FFF6DFD95630}" sibTransId="{271438C7-7010-4D7A-9954-91DCFA6059D3}"/>
    <dgm:cxn modelId="{0EC2CD84-C1F6-4FD0-A080-1A2D2EB62C7E}" type="presOf" srcId="{BB7D2EC9-9DC9-4CA8-BEF5-C2D813F4B0A8}" destId="{2CC2B655-B611-46D3-AA1D-67C1DA366349}" srcOrd="1" destOrd="0" presId="urn:microsoft.com/office/officeart/2005/8/layout/hierarchy2"/>
    <dgm:cxn modelId="{226A0AF9-87F0-4012-8703-6CD934CFF4E2}" type="presOf" srcId="{945090A0-BE18-47EE-87E2-0B9B6AC467B1}" destId="{118F4088-319B-433E-B46C-1828EF54C92B}" srcOrd="0" destOrd="0" presId="urn:microsoft.com/office/officeart/2005/8/layout/hierarchy2"/>
    <dgm:cxn modelId="{75A509CD-B45C-4C96-8605-EFC920A29634}" type="presOf" srcId="{FFD8F405-3F1F-4B7D-B4C0-ACF17CFD2AAD}" destId="{359D71D0-BF01-4006-8131-3D4A88B68948}" srcOrd="0" destOrd="0" presId="urn:microsoft.com/office/officeart/2005/8/layout/hierarchy2"/>
    <dgm:cxn modelId="{7975EF2B-04FC-4641-912B-8F76A17B50A3}" type="presOf" srcId="{9E17A868-69FC-4DA3-8698-FFF6DFD95630}" destId="{AFFCD459-0A1F-412A-871D-E9FF0D86386B}" srcOrd="0" destOrd="0" presId="urn:microsoft.com/office/officeart/2005/8/layout/hierarchy2"/>
    <dgm:cxn modelId="{A6C0758F-80B7-482B-B2B2-1B139337140F}" type="presOf" srcId="{BAFA2C3B-8446-48AD-96EA-4C1545CDCE92}" destId="{492BF1B1-8E82-4E8F-99FE-518FBDF7350B}" srcOrd="1" destOrd="0" presId="urn:microsoft.com/office/officeart/2005/8/layout/hierarchy2"/>
    <dgm:cxn modelId="{F2DD6878-EBD5-4DD2-9A5D-0A5B3DFE9D06}" type="presOf" srcId="{F6C43B6A-3896-48D0-AD1F-9ECF2F3D1C67}" destId="{12F370B4-5480-4C69-AE69-3FA3D9259BEE}" srcOrd="0" destOrd="0" presId="urn:microsoft.com/office/officeart/2005/8/layout/hierarchy2"/>
    <dgm:cxn modelId="{DBB9D738-6929-489A-BEAA-E6388DED82C7}" type="presOf" srcId="{16C270DA-D65F-4439-8840-EF4D21BDEEF1}" destId="{7E5759A4-C518-4955-840D-CF80F0DB1A80}" srcOrd="0" destOrd="0" presId="urn:microsoft.com/office/officeart/2005/8/layout/hierarchy2"/>
    <dgm:cxn modelId="{67860097-2A2E-4A4D-834B-5A6179C2B36C}" type="presOf" srcId="{30D09379-DC10-4251-AB67-64D4AE009578}" destId="{19423EDF-EA80-45D0-A920-C72A75AEC3D3}" srcOrd="0" destOrd="0" presId="urn:microsoft.com/office/officeart/2005/8/layout/hierarchy2"/>
    <dgm:cxn modelId="{92F5A280-563C-4C2F-9AE0-0E1E0C79B15A}" type="presOf" srcId="{A6A31E49-9FC9-4A89-815F-0D098F06DE2B}" destId="{01D39625-A17C-45E5-BB30-684BDBE9B712}" srcOrd="0" destOrd="0" presId="urn:microsoft.com/office/officeart/2005/8/layout/hierarchy2"/>
    <dgm:cxn modelId="{D1F9E35C-3C23-4454-A1FA-12300ABBC5D5}" srcId="{A6A31E49-9FC9-4A89-815F-0D098F06DE2B}" destId="{F6C43B6A-3896-48D0-AD1F-9ECF2F3D1C67}" srcOrd="0" destOrd="0" parTransId="{B681472E-73E7-483B-8509-C481256B8690}" sibTransId="{333F0FE9-A142-4129-BCD4-3F7BB6D87DD2}"/>
    <dgm:cxn modelId="{961564C3-A0B4-4B6A-8495-7D5334509878}" type="presOf" srcId="{16C270DA-D65F-4439-8840-EF4D21BDEEF1}" destId="{FD057E3C-5DEA-4433-AD2C-0E4F29474E63}" srcOrd="1" destOrd="0" presId="urn:microsoft.com/office/officeart/2005/8/layout/hierarchy2"/>
    <dgm:cxn modelId="{8DB01013-C3BE-40A5-BD5F-1A943CFB85C7}" type="presOf" srcId="{7A6D3523-E74F-46FE-A94B-E9D9F7A73D81}" destId="{17B5B4DA-1520-4330-B8ED-34AC16E48463}" srcOrd="0" destOrd="0" presId="urn:microsoft.com/office/officeart/2005/8/layout/hierarchy2"/>
    <dgm:cxn modelId="{9018C31D-16C6-4C20-B8AC-2B83060F73E4}" type="presParOf" srcId="{01D39625-A17C-45E5-BB30-684BDBE9B712}" destId="{4D2DA7BE-778F-43C5-97FD-663C24BF477C}" srcOrd="0" destOrd="0" presId="urn:microsoft.com/office/officeart/2005/8/layout/hierarchy2"/>
    <dgm:cxn modelId="{687903B9-5E9A-4106-9668-9D7E2BF5DD2B}" type="presParOf" srcId="{4D2DA7BE-778F-43C5-97FD-663C24BF477C}" destId="{12F370B4-5480-4C69-AE69-3FA3D9259BEE}" srcOrd="0" destOrd="0" presId="urn:microsoft.com/office/officeart/2005/8/layout/hierarchy2"/>
    <dgm:cxn modelId="{B67831C6-97A3-414E-B5D7-BD5ECFCFCD1C}" type="presParOf" srcId="{4D2DA7BE-778F-43C5-97FD-663C24BF477C}" destId="{13705DD2-F61F-4CB3-8854-A50BBAB5AEA9}" srcOrd="1" destOrd="0" presId="urn:microsoft.com/office/officeart/2005/8/layout/hierarchy2"/>
    <dgm:cxn modelId="{F303CAD5-ABA6-49AB-91BD-437A03688C81}" type="presParOf" srcId="{13705DD2-F61F-4CB3-8854-A50BBAB5AEA9}" destId="{19423EDF-EA80-45D0-A920-C72A75AEC3D3}" srcOrd="0" destOrd="0" presId="urn:microsoft.com/office/officeart/2005/8/layout/hierarchy2"/>
    <dgm:cxn modelId="{C5BC01FB-12BD-4586-B267-25CCD033F2A3}" type="presParOf" srcId="{19423EDF-EA80-45D0-A920-C72A75AEC3D3}" destId="{107FF1C5-E928-4343-BA81-717CF970DC28}" srcOrd="0" destOrd="0" presId="urn:microsoft.com/office/officeart/2005/8/layout/hierarchy2"/>
    <dgm:cxn modelId="{0A783692-48B2-4E32-9F1C-FF723956FA82}" type="presParOf" srcId="{13705DD2-F61F-4CB3-8854-A50BBAB5AEA9}" destId="{88963008-25B9-4FDE-B1B0-DCDFCB3C3DF2}" srcOrd="1" destOrd="0" presId="urn:microsoft.com/office/officeart/2005/8/layout/hierarchy2"/>
    <dgm:cxn modelId="{467694E4-060B-4CFD-ADCD-919882924F0E}" type="presParOf" srcId="{88963008-25B9-4FDE-B1B0-DCDFCB3C3DF2}" destId="{CF882657-F69B-4EE7-BFB6-E3A55998072B}" srcOrd="0" destOrd="0" presId="urn:microsoft.com/office/officeart/2005/8/layout/hierarchy2"/>
    <dgm:cxn modelId="{6AC0F469-AE41-4D4B-970B-9AC8AAB4EB71}" type="presParOf" srcId="{88963008-25B9-4FDE-B1B0-DCDFCB3C3DF2}" destId="{83AC680B-24A6-4794-A828-2535BB1B739D}" srcOrd="1" destOrd="0" presId="urn:microsoft.com/office/officeart/2005/8/layout/hierarchy2"/>
    <dgm:cxn modelId="{DDD9C364-7FB2-490A-A02B-95313C488331}" type="presParOf" srcId="{13705DD2-F61F-4CB3-8854-A50BBAB5AEA9}" destId="{17B5B4DA-1520-4330-B8ED-34AC16E48463}" srcOrd="2" destOrd="0" presId="urn:microsoft.com/office/officeart/2005/8/layout/hierarchy2"/>
    <dgm:cxn modelId="{28BDB77B-2FAE-43BB-B852-3FF5DF0607CB}" type="presParOf" srcId="{17B5B4DA-1520-4330-B8ED-34AC16E48463}" destId="{E3288F60-F23D-43FE-88AF-FC2E489AD29B}" srcOrd="0" destOrd="0" presId="urn:microsoft.com/office/officeart/2005/8/layout/hierarchy2"/>
    <dgm:cxn modelId="{1CED6EC1-1530-4F2D-B80F-A146463EF5C1}" type="presParOf" srcId="{13705DD2-F61F-4CB3-8854-A50BBAB5AEA9}" destId="{B74DA6B3-B626-4955-8D95-ADD3D3EAEE11}" srcOrd="3" destOrd="0" presId="urn:microsoft.com/office/officeart/2005/8/layout/hierarchy2"/>
    <dgm:cxn modelId="{26CF0FC7-42D0-4D99-92B5-A1FB300C552C}" type="presParOf" srcId="{B74DA6B3-B626-4955-8D95-ADD3D3EAEE11}" destId="{8176FDF6-D097-48D8-8AE7-26315794CC6B}" srcOrd="0" destOrd="0" presId="urn:microsoft.com/office/officeart/2005/8/layout/hierarchy2"/>
    <dgm:cxn modelId="{DD081ACD-0D89-4F0C-9152-4F8356258C28}" type="presParOf" srcId="{B74DA6B3-B626-4955-8D95-ADD3D3EAEE11}" destId="{AF59F924-D7DE-4791-B6AB-F32908413356}" srcOrd="1" destOrd="0" presId="urn:microsoft.com/office/officeart/2005/8/layout/hierarchy2"/>
    <dgm:cxn modelId="{C788BC09-7DB0-4F1D-9871-63B4C643BA8A}" type="presParOf" srcId="{13705DD2-F61F-4CB3-8854-A50BBAB5AEA9}" destId="{D3B3001B-E80B-4EC7-8A9F-0494C5850952}" srcOrd="4" destOrd="0" presId="urn:microsoft.com/office/officeart/2005/8/layout/hierarchy2"/>
    <dgm:cxn modelId="{EF040223-58A8-4085-B75B-CA5397CE3976}" type="presParOf" srcId="{D3B3001B-E80B-4EC7-8A9F-0494C5850952}" destId="{8066CEAB-A7FB-42AC-A4D0-C7BC8A747279}" srcOrd="0" destOrd="0" presId="urn:microsoft.com/office/officeart/2005/8/layout/hierarchy2"/>
    <dgm:cxn modelId="{DFDDAF69-F1F3-4D85-A498-814FBB8E571D}" type="presParOf" srcId="{13705DD2-F61F-4CB3-8854-A50BBAB5AEA9}" destId="{B95F8387-1821-4B0F-B926-05146197F52D}" srcOrd="5" destOrd="0" presId="urn:microsoft.com/office/officeart/2005/8/layout/hierarchy2"/>
    <dgm:cxn modelId="{D5F84669-A31D-4D1A-A281-51BF3D61593C}" type="presParOf" srcId="{B95F8387-1821-4B0F-B926-05146197F52D}" destId="{964F0B4E-9D6A-489E-B531-AC8C470012DC}" srcOrd="0" destOrd="0" presId="urn:microsoft.com/office/officeart/2005/8/layout/hierarchy2"/>
    <dgm:cxn modelId="{A519C284-C016-4367-84D0-C26CC6133AA2}" type="presParOf" srcId="{B95F8387-1821-4B0F-B926-05146197F52D}" destId="{BF6C4BA8-AAAD-4C88-9768-1C20C994D7F5}" srcOrd="1" destOrd="0" presId="urn:microsoft.com/office/officeart/2005/8/layout/hierarchy2"/>
    <dgm:cxn modelId="{6E12D4C3-918B-4AFB-ACFD-D63CB7220ABF}" type="presParOf" srcId="{13705DD2-F61F-4CB3-8854-A50BBAB5AEA9}" destId="{4F97BE57-5FDB-4444-9EA2-556D0D718E03}" srcOrd="6" destOrd="0" presId="urn:microsoft.com/office/officeart/2005/8/layout/hierarchy2"/>
    <dgm:cxn modelId="{A47EAE7B-171F-4827-97CC-3F41AA6BE662}" type="presParOf" srcId="{4F97BE57-5FDB-4444-9EA2-556D0D718E03}" destId="{2CC2B655-B611-46D3-AA1D-67C1DA366349}" srcOrd="0" destOrd="0" presId="urn:microsoft.com/office/officeart/2005/8/layout/hierarchy2"/>
    <dgm:cxn modelId="{7CEF9AF1-7BEB-42C6-ACF9-E3BEC1541451}" type="presParOf" srcId="{13705DD2-F61F-4CB3-8854-A50BBAB5AEA9}" destId="{AA914BF1-FA6A-44A6-9A3C-C27FC484BE94}" srcOrd="7" destOrd="0" presId="urn:microsoft.com/office/officeart/2005/8/layout/hierarchy2"/>
    <dgm:cxn modelId="{1288284F-6F4B-464B-A21E-B11F3A16011F}" type="presParOf" srcId="{AA914BF1-FA6A-44A6-9A3C-C27FC484BE94}" destId="{DB82EE93-89E4-4CB7-B36D-684C265D92A6}" srcOrd="0" destOrd="0" presId="urn:microsoft.com/office/officeart/2005/8/layout/hierarchy2"/>
    <dgm:cxn modelId="{3B449636-AAF6-45B0-804D-6B99EB34EF03}" type="presParOf" srcId="{AA914BF1-FA6A-44A6-9A3C-C27FC484BE94}" destId="{E4053921-5298-4CA7-B3E2-2CC3289956A8}" srcOrd="1" destOrd="0" presId="urn:microsoft.com/office/officeart/2005/8/layout/hierarchy2"/>
    <dgm:cxn modelId="{BD858F45-97F5-48AC-8D7D-D0F3A9181DBA}" type="presParOf" srcId="{13705DD2-F61F-4CB3-8854-A50BBAB5AEA9}" destId="{AFFCD459-0A1F-412A-871D-E9FF0D86386B}" srcOrd="8" destOrd="0" presId="urn:microsoft.com/office/officeart/2005/8/layout/hierarchy2"/>
    <dgm:cxn modelId="{07EA3C23-4F78-42E8-B65D-0857E76EEA5A}" type="presParOf" srcId="{AFFCD459-0A1F-412A-871D-E9FF0D86386B}" destId="{E5E5AE48-430E-4C76-9664-8FE93EF61DD4}" srcOrd="0" destOrd="0" presId="urn:microsoft.com/office/officeart/2005/8/layout/hierarchy2"/>
    <dgm:cxn modelId="{BE529657-B574-42FD-B1A0-1FF9EC1BB08A}" type="presParOf" srcId="{13705DD2-F61F-4CB3-8854-A50BBAB5AEA9}" destId="{FADD4A03-786B-4F43-9FF5-4882148824D7}" srcOrd="9" destOrd="0" presId="urn:microsoft.com/office/officeart/2005/8/layout/hierarchy2"/>
    <dgm:cxn modelId="{F00EE8E9-7CBD-4417-9A85-4CA090211C7B}" type="presParOf" srcId="{FADD4A03-786B-4F43-9FF5-4882148824D7}" destId="{EFD12BE9-35E4-41AE-86D4-A343EDAE0C65}" srcOrd="0" destOrd="0" presId="urn:microsoft.com/office/officeart/2005/8/layout/hierarchy2"/>
    <dgm:cxn modelId="{488176D2-112A-4C67-93CE-1D311709A4AD}" type="presParOf" srcId="{FADD4A03-786B-4F43-9FF5-4882148824D7}" destId="{713E30C9-E516-4E48-A8A1-103E5DADA2F5}" srcOrd="1" destOrd="0" presId="urn:microsoft.com/office/officeart/2005/8/layout/hierarchy2"/>
    <dgm:cxn modelId="{9082EC56-85E9-461C-B398-0EED40B5FC81}" type="presParOf" srcId="{01D39625-A17C-45E5-BB30-684BDBE9B712}" destId="{7BA09EB2-124A-43E4-B7E6-09C91AE1BE6B}" srcOrd="1" destOrd="0" presId="urn:microsoft.com/office/officeart/2005/8/layout/hierarchy2"/>
    <dgm:cxn modelId="{D08B4089-A986-44D3-9C3B-1A7DDB1DF61D}" type="presParOf" srcId="{7BA09EB2-124A-43E4-B7E6-09C91AE1BE6B}" destId="{118F4088-319B-433E-B46C-1828EF54C92B}" srcOrd="0" destOrd="0" presId="urn:microsoft.com/office/officeart/2005/8/layout/hierarchy2"/>
    <dgm:cxn modelId="{30A9B5D4-E03C-44BC-BAE2-675629613B4F}" type="presParOf" srcId="{7BA09EB2-124A-43E4-B7E6-09C91AE1BE6B}" destId="{57FECE41-128A-4BC9-9B83-21E68D928720}" srcOrd="1" destOrd="0" presId="urn:microsoft.com/office/officeart/2005/8/layout/hierarchy2"/>
    <dgm:cxn modelId="{B7BD70F9-F2F8-4448-BA0F-B5699AB2962E}" type="presParOf" srcId="{57FECE41-128A-4BC9-9B83-21E68D928720}" destId="{7E5759A4-C518-4955-840D-CF80F0DB1A80}" srcOrd="0" destOrd="0" presId="urn:microsoft.com/office/officeart/2005/8/layout/hierarchy2"/>
    <dgm:cxn modelId="{976D5FDA-E109-4DC6-9CC2-07AEADEDD133}" type="presParOf" srcId="{7E5759A4-C518-4955-840D-CF80F0DB1A80}" destId="{FD057E3C-5DEA-4433-AD2C-0E4F29474E63}" srcOrd="0" destOrd="0" presId="urn:microsoft.com/office/officeart/2005/8/layout/hierarchy2"/>
    <dgm:cxn modelId="{9FB23A90-A726-40BD-99E1-5B5DDCF28CAB}" type="presParOf" srcId="{57FECE41-128A-4BC9-9B83-21E68D928720}" destId="{B561A998-48E7-4A2B-8049-E363AFFDA600}" srcOrd="1" destOrd="0" presId="urn:microsoft.com/office/officeart/2005/8/layout/hierarchy2"/>
    <dgm:cxn modelId="{EAC4330C-2D7E-4941-AD2B-B6C75CD6D939}" type="presParOf" srcId="{B561A998-48E7-4A2B-8049-E363AFFDA600}" destId="{6F10A8CC-4341-4B4C-AB5E-07A582E5E6B5}" srcOrd="0" destOrd="0" presId="urn:microsoft.com/office/officeart/2005/8/layout/hierarchy2"/>
    <dgm:cxn modelId="{C4308364-8DD3-4466-A5B3-83AF9F85D8BF}" type="presParOf" srcId="{B561A998-48E7-4A2B-8049-E363AFFDA600}" destId="{A9D2947B-A647-4CB2-95E7-DC3A6EF70964}" srcOrd="1" destOrd="0" presId="urn:microsoft.com/office/officeart/2005/8/layout/hierarchy2"/>
    <dgm:cxn modelId="{E3EC5900-20EC-42BC-A014-14B659CC14F5}" type="presParOf" srcId="{57FECE41-128A-4BC9-9B83-21E68D928720}" destId="{7F28F082-7FE4-4665-9D11-CBBC32948C3B}" srcOrd="2" destOrd="0" presId="urn:microsoft.com/office/officeart/2005/8/layout/hierarchy2"/>
    <dgm:cxn modelId="{6124A6FA-1945-4F78-8D1C-2C9777D7F357}" type="presParOf" srcId="{7F28F082-7FE4-4665-9D11-CBBC32948C3B}" destId="{244CEABD-AF68-4E2E-84F6-DDCDAD520C27}" srcOrd="0" destOrd="0" presId="urn:microsoft.com/office/officeart/2005/8/layout/hierarchy2"/>
    <dgm:cxn modelId="{D0925356-2EFE-45D8-AE70-72DB96C3F4B1}" type="presParOf" srcId="{57FECE41-128A-4BC9-9B83-21E68D928720}" destId="{BAA4C2C2-E9FF-4825-98D0-388C9EC2BE3D}" srcOrd="3" destOrd="0" presId="urn:microsoft.com/office/officeart/2005/8/layout/hierarchy2"/>
    <dgm:cxn modelId="{BF34DDB2-465F-4804-95D0-F5A4E46E856A}" type="presParOf" srcId="{BAA4C2C2-E9FF-4825-98D0-388C9EC2BE3D}" destId="{47AA01AD-4842-4943-96E8-703147ABDEAB}" srcOrd="0" destOrd="0" presId="urn:microsoft.com/office/officeart/2005/8/layout/hierarchy2"/>
    <dgm:cxn modelId="{30007610-C81D-449B-AC34-683A847BB693}" type="presParOf" srcId="{BAA4C2C2-E9FF-4825-98D0-388C9EC2BE3D}" destId="{025C7053-74C9-42FE-AA48-BCD37C03FC9D}" srcOrd="1" destOrd="0" presId="urn:microsoft.com/office/officeart/2005/8/layout/hierarchy2"/>
    <dgm:cxn modelId="{6352D16B-4DCB-4AEB-BB13-CB6343A58144}" type="presParOf" srcId="{57FECE41-128A-4BC9-9B83-21E68D928720}" destId="{29AFBE33-D08A-4D58-9519-1CBF18554BFE}" srcOrd="4" destOrd="0" presId="urn:microsoft.com/office/officeart/2005/8/layout/hierarchy2"/>
    <dgm:cxn modelId="{008B16F3-F2C6-4F2B-8A6C-D8E07D49841C}" type="presParOf" srcId="{29AFBE33-D08A-4D58-9519-1CBF18554BFE}" destId="{492BF1B1-8E82-4E8F-99FE-518FBDF7350B}" srcOrd="0" destOrd="0" presId="urn:microsoft.com/office/officeart/2005/8/layout/hierarchy2"/>
    <dgm:cxn modelId="{C11BABE9-0975-4DC1-A8B0-E275B7B586BE}" type="presParOf" srcId="{57FECE41-128A-4BC9-9B83-21E68D928720}" destId="{392C2274-8839-40B1-ABD9-6D776AFC7458}" srcOrd="5" destOrd="0" presId="urn:microsoft.com/office/officeart/2005/8/layout/hierarchy2"/>
    <dgm:cxn modelId="{0DA447F6-57E0-40B9-96A8-CBB757B842C9}" type="presParOf" srcId="{392C2274-8839-40B1-ABD9-6D776AFC7458}" destId="{359D71D0-BF01-4006-8131-3D4A88B68948}" srcOrd="0" destOrd="0" presId="urn:microsoft.com/office/officeart/2005/8/layout/hierarchy2"/>
    <dgm:cxn modelId="{AFFA5E69-7528-4B49-9BF1-205285DB19F3}" type="presParOf" srcId="{392C2274-8839-40B1-ABD9-6D776AFC7458}" destId="{D2D0AAE7-2472-4382-93F0-95F0B38FD8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4C7BA-AD7C-49F2-92B2-753AB43EA499}">
      <dsp:nvSpPr>
        <dsp:cNvPr id="0" name=""/>
        <dsp:cNvSpPr/>
      </dsp:nvSpPr>
      <dsp:spPr>
        <a:xfrm>
          <a:off x="136603" y="369834"/>
          <a:ext cx="1189854" cy="457636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Co-Chairs</a:t>
          </a:r>
        </a:p>
      </dsp:txBody>
      <dsp:txXfrm>
        <a:off x="150007" y="383238"/>
        <a:ext cx="1163046" cy="430828"/>
      </dsp:txXfrm>
    </dsp:sp>
    <dsp:sp modelId="{6EBC9047-50BB-48C1-ABAC-7E742EEC8B0B}">
      <dsp:nvSpPr>
        <dsp:cNvPr id="0" name=""/>
        <dsp:cNvSpPr/>
      </dsp:nvSpPr>
      <dsp:spPr>
        <a:xfrm rot="17760953">
          <a:off x="1231360" y="442971"/>
          <a:ext cx="338800" cy="6892"/>
        </a:xfrm>
        <a:custGeom>
          <a:avLst/>
          <a:gdLst/>
          <a:ahLst/>
          <a:cxnLst/>
          <a:rect l="0" t="0" r="0" b="0"/>
          <a:pathLst>
            <a:path>
              <a:moveTo>
                <a:pt x="0" y="3446"/>
              </a:moveTo>
              <a:lnTo>
                <a:pt x="338800" y="34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92290" y="437947"/>
        <a:ext cx="16940" cy="16940"/>
      </dsp:txXfrm>
    </dsp:sp>
    <dsp:sp modelId="{108897D3-1375-4492-BF19-E3871F04500E}">
      <dsp:nvSpPr>
        <dsp:cNvPr id="0" name=""/>
        <dsp:cNvSpPr/>
      </dsp:nvSpPr>
      <dsp:spPr>
        <a:xfrm>
          <a:off x="1475062" y="3644"/>
          <a:ext cx="3577123" cy="58107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Keith Lindor</a:t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AASLD</a:t>
          </a:r>
          <a:endParaRPr lang="en-US" sz="18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92081" y="20663"/>
        <a:ext cx="3543085" cy="547039"/>
      </dsp:txXfrm>
    </dsp:sp>
    <dsp:sp modelId="{1275602C-5A9E-4236-ABB8-3C12B388E540}">
      <dsp:nvSpPr>
        <dsp:cNvPr id="0" name=""/>
        <dsp:cNvSpPr/>
      </dsp:nvSpPr>
      <dsp:spPr>
        <a:xfrm rot="3839047">
          <a:off x="1231360" y="747441"/>
          <a:ext cx="338800" cy="6892"/>
        </a:xfrm>
        <a:custGeom>
          <a:avLst/>
          <a:gdLst/>
          <a:ahLst/>
          <a:cxnLst/>
          <a:rect l="0" t="0" r="0" b="0"/>
          <a:pathLst>
            <a:path>
              <a:moveTo>
                <a:pt x="0" y="3446"/>
              </a:moveTo>
              <a:lnTo>
                <a:pt x="338800" y="34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92290" y="742418"/>
        <a:ext cx="16940" cy="16940"/>
      </dsp:txXfrm>
    </dsp:sp>
    <dsp:sp modelId="{CE2F2003-C621-45F2-A647-A2DD09DE1FA5}">
      <dsp:nvSpPr>
        <dsp:cNvPr id="0" name=""/>
        <dsp:cNvSpPr/>
      </dsp:nvSpPr>
      <dsp:spPr>
        <a:xfrm>
          <a:off x="1475062" y="612584"/>
          <a:ext cx="3577123" cy="58107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Rob Myers</a:t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Gilead</a:t>
          </a:r>
          <a:endParaRPr lang="en-US" sz="18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92081" y="629603"/>
        <a:ext cx="3543085" cy="547039"/>
      </dsp:txXfrm>
    </dsp:sp>
    <dsp:sp modelId="{19EE1047-E905-4D9C-9E4E-6F33AA20094E}">
      <dsp:nvSpPr>
        <dsp:cNvPr id="0" name=""/>
        <dsp:cNvSpPr/>
      </dsp:nvSpPr>
      <dsp:spPr>
        <a:xfrm>
          <a:off x="136603" y="1587715"/>
          <a:ext cx="1189854" cy="457636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Regulatory</a:t>
          </a:r>
          <a:endParaRPr lang="en-US" sz="16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50007" y="1601119"/>
        <a:ext cx="1163046" cy="430828"/>
      </dsp:txXfrm>
    </dsp:sp>
    <dsp:sp modelId="{90C092BB-AE0D-4172-8636-234B72DF451C}">
      <dsp:nvSpPr>
        <dsp:cNvPr id="0" name=""/>
        <dsp:cNvSpPr/>
      </dsp:nvSpPr>
      <dsp:spPr>
        <a:xfrm rot="17760953">
          <a:off x="1231360" y="1660852"/>
          <a:ext cx="338800" cy="6892"/>
        </a:xfrm>
        <a:custGeom>
          <a:avLst/>
          <a:gdLst/>
          <a:ahLst/>
          <a:cxnLst/>
          <a:rect l="0" t="0" r="0" b="0"/>
          <a:pathLst>
            <a:path>
              <a:moveTo>
                <a:pt x="0" y="3446"/>
              </a:moveTo>
              <a:lnTo>
                <a:pt x="338800" y="34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92290" y="1655828"/>
        <a:ext cx="16940" cy="16940"/>
      </dsp:txXfrm>
    </dsp:sp>
    <dsp:sp modelId="{AB64FD10-109A-4EDB-9570-856E95EB3C66}">
      <dsp:nvSpPr>
        <dsp:cNvPr id="0" name=""/>
        <dsp:cNvSpPr/>
      </dsp:nvSpPr>
      <dsp:spPr>
        <a:xfrm>
          <a:off x="1475062" y="1221525"/>
          <a:ext cx="3577123" cy="58107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Lara </a:t>
          </a: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Dimick</a:t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FDA/CDER/DGIEP</a:t>
          </a:r>
          <a:endParaRPr lang="en-US" sz="18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92081" y="1238544"/>
        <a:ext cx="3543085" cy="547039"/>
      </dsp:txXfrm>
    </dsp:sp>
    <dsp:sp modelId="{76538B43-C903-49E7-9CBE-D6602952066C}">
      <dsp:nvSpPr>
        <dsp:cNvPr id="0" name=""/>
        <dsp:cNvSpPr/>
      </dsp:nvSpPr>
      <dsp:spPr>
        <a:xfrm rot="3839047">
          <a:off x="1231360" y="1965322"/>
          <a:ext cx="338800" cy="6892"/>
        </a:xfrm>
        <a:custGeom>
          <a:avLst/>
          <a:gdLst/>
          <a:ahLst/>
          <a:cxnLst/>
          <a:rect l="0" t="0" r="0" b="0"/>
          <a:pathLst>
            <a:path>
              <a:moveTo>
                <a:pt x="0" y="3446"/>
              </a:moveTo>
              <a:lnTo>
                <a:pt x="338800" y="34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392290" y="1960299"/>
        <a:ext cx="16940" cy="16940"/>
      </dsp:txXfrm>
    </dsp:sp>
    <dsp:sp modelId="{521D28EE-7EE1-4E8D-A015-CBEF9A55602E}">
      <dsp:nvSpPr>
        <dsp:cNvPr id="0" name=""/>
        <dsp:cNvSpPr/>
      </dsp:nvSpPr>
      <dsp:spPr>
        <a:xfrm>
          <a:off x="1475062" y="1830465"/>
          <a:ext cx="3577123" cy="58107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Elmer </a:t>
          </a: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Schabel</a:t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EMA/</a:t>
          </a:r>
          <a:r>
            <a:rPr lang="en-US" sz="1800" i="1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BfArM</a:t>
          </a:r>
          <a:endParaRPr lang="en-US" sz="18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92081" y="1847484"/>
        <a:ext cx="3543085" cy="547039"/>
      </dsp:txXfrm>
    </dsp:sp>
    <dsp:sp modelId="{7F84194F-4232-4A03-85BB-4B6301A614FA}">
      <dsp:nvSpPr>
        <dsp:cNvPr id="0" name=""/>
        <dsp:cNvSpPr/>
      </dsp:nvSpPr>
      <dsp:spPr>
        <a:xfrm>
          <a:off x="136603" y="2805596"/>
          <a:ext cx="1189854" cy="457636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Patient Advocates</a:t>
          </a:r>
          <a:endParaRPr lang="en-US" sz="16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50007" y="2819000"/>
        <a:ext cx="1163046" cy="430828"/>
      </dsp:txXfrm>
    </dsp:sp>
    <dsp:sp modelId="{BF590DD7-41ED-4D57-B5E2-2FE75521F8C7}">
      <dsp:nvSpPr>
        <dsp:cNvPr id="0" name=""/>
        <dsp:cNvSpPr/>
      </dsp:nvSpPr>
      <dsp:spPr>
        <a:xfrm rot="17760953">
          <a:off x="1231360" y="2878733"/>
          <a:ext cx="338800" cy="6892"/>
        </a:xfrm>
        <a:custGeom>
          <a:avLst/>
          <a:gdLst/>
          <a:ahLst/>
          <a:cxnLst/>
          <a:rect l="0" t="0" r="0" b="0"/>
          <a:pathLst>
            <a:path>
              <a:moveTo>
                <a:pt x="0" y="3446"/>
              </a:moveTo>
              <a:lnTo>
                <a:pt x="338800" y="34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392290" y="2873709"/>
        <a:ext cx="16940" cy="16940"/>
      </dsp:txXfrm>
    </dsp:sp>
    <dsp:sp modelId="{3EDE63F3-9CB7-43C4-B4AF-B0B38F5BE0E5}">
      <dsp:nvSpPr>
        <dsp:cNvPr id="0" name=""/>
        <dsp:cNvSpPr/>
      </dsp:nvSpPr>
      <dsp:spPr>
        <a:xfrm>
          <a:off x="1475062" y="2439406"/>
          <a:ext cx="3577123" cy="58107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Ricky Safer</a:t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PSC Partners Seeking a Cure</a:t>
          </a:r>
          <a:endParaRPr lang="en-US" sz="18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92081" y="2456425"/>
        <a:ext cx="3543085" cy="547039"/>
      </dsp:txXfrm>
    </dsp:sp>
    <dsp:sp modelId="{25D0D3E3-2C32-4D6A-951A-2AD16DF7FD51}">
      <dsp:nvSpPr>
        <dsp:cNvPr id="0" name=""/>
        <dsp:cNvSpPr/>
      </dsp:nvSpPr>
      <dsp:spPr>
        <a:xfrm rot="3839047">
          <a:off x="1231360" y="3183203"/>
          <a:ext cx="338800" cy="6892"/>
        </a:xfrm>
        <a:custGeom>
          <a:avLst/>
          <a:gdLst/>
          <a:ahLst/>
          <a:cxnLst/>
          <a:rect l="0" t="0" r="0" b="0"/>
          <a:pathLst>
            <a:path>
              <a:moveTo>
                <a:pt x="0" y="3446"/>
              </a:moveTo>
              <a:lnTo>
                <a:pt x="338800" y="34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392290" y="3178180"/>
        <a:ext cx="16940" cy="16940"/>
      </dsp:txXfrm>
    </dsp:sp>
    <dsp:sp modelId="{D286ACD9-8C1E-4B8E-869D-C776434F2C13}">
      <dsp:nvSpPr>
        <dsp:cNvPr id="0" name=""/>
        <dsp:cNvSpPr/>
      </dsp:nvSpPr>
      <dsp:spPr>
        <a:xfrm>
          <a:off x="1475062" y="3048346"/>
          <a:ext cx="3577123" cy="58107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Martine </a:t>
          </a:r>
          <a:r>
            <a:rPr lang="en-US" sz="18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Walmsley</a:t>
          </a: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PSC Support</a:t>
          </a:r>
          <a:endParaRPr lang="en-US" sz="18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92081" y="3065365"/>
        <a:ext cx="3543085" cy="547039"/>
      </dsp:txXfrm>
    </dsp:sp>
    <dsp:sp modelId="{5E438EFD-4739-46D8-A2CD-A9C0C90B067D}">
      <dsp:nvSpPr>
        <dsp:cNvPr id="0" name=""/>
        <dsp:cNvSpPr/>
      </dsp:nvSpPr>
      <dsp:spPr>
        <a:xfrm>
          <a:off x="136603" y="4023477"/>
          <a:ext cx="1189854" cy="457636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Society</a:t>
          </a:r>
          <a:endParaRPr lang="en-US" sz="1600" kern="1200" dirty="0"/>
        </a:p>
      </dsp:txBody>
      <dsp:txXfrm>
        <a:off x="150007" y="4036881"/>
        <a:ext cx="1163046" cy="430828"/>
      </dsp:txXfrm>
    </dsp:sp>
    <dsp:sp modelId="{DB379E49-1E4B-4DAE-82C4-B07FEB3096E8}">
      <dsp:nvSpPr>
        <dsp:cNvPr id="0" name=""/>
        <dsp:cNvSpPr/>
      </dsp:nvSpPr>
      <dsp:spPr>
        <a:xfrm rot="17760953">
          <a:off x="1231360" y="4096614"/>
          <a:ext cx="338800" cy="6892"/>
        </a:xfrm>
        <a:custGeom>
          <a:avLst/>
          <a:gdLst/>
          <a:ahLst/>
          <a:cxnLst/>
          <a:rect l="0" t="0" r="0" b="0"/>
          <a:pathLst>
            <a:path>
              <a:moveTo>
                <a:pt x="0" y="3446"/>
              </a:moveTo>
              <a:lnTo>
                <a:pt x="338800" y="34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392290" y="4091590"/>
        <a:ext cx="16940" cy="16940"/>
      </dsp:txXfrm>
    </dsp:sp>
    <dsp:sp modelId="{9D338D58-35A8-496B-AF45-3A8E0CB9B499}">
      <dsp:nvSpPr>
        <dsp:cNvPr id="0" name=""/>
        <dsp:cNvSpPr/>
      </dsp:nvSpPr>
      <dsp:spPr>
        <a:xfrm>
          <a:off x="1475062" y="3657287"/>
          <a:ext cx="3577123" cy="58107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Keith Lindor</a:t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AASLD</a:t>
          </a:r>
          <a:endParaRPr lang="en-US" sz="1800" b="1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92081" y="3674306"/>
        <a:ext cx="3543085" cy="547039"/>
      </dsp:txXfrm>
    </dsp:sp>
    <dsp:sp modelId="{B95DF546-AF43-4B16-8C5C-5F372DB43D3F}">
      <dsp:nvSpPr>
        <dsp:cNvPr id="0" name=""/>
        <dsp:cNvSpPr/>
      </dsp:nvSpPr>
      <dsp:spPr>
        <a:xfrm rot="3839047">
          <a:off x="1231360" y="4401084"/>
          <a:ext cx="338800" cy="6892"/>
        </a:xfrm>
        <a:custGeom>
          <a:avLst/>
          <a:gdLst/>
          <a:ahLst/>
          <a:cxnLst/>
          <a:rect l="0" t="0" r="0" b="0"/>
          <a:pathLst>
            <a:path>
              <a:moveTo>
                <a:pt x="0" y="3446"/>
              </a:moveTo>
              <a:lnTo>
                <a:pt x="338800" y="34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392290" y="4396061"/>
        <a:ext cx="16940" cy="16940"/>
      </dsp:txXfrm>
    </dsp:sp>
    <dsp:sp modelId="{CBCDD46F-4952-4B9B-BA2D-3FD320C806A1}">
      <dsp:nvSpPr>
        <dsp:cNvPr id="0" name=""/>
        <dsp:cNvSpPr/>
      </dsp:nvSpPr>
      <dsp:spPr>
        <a:xfrm>
          <a:off x="1475062" y="4266227"/>
          <a:ext cx="3577123" cy="58107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Marco </a:t>
          </a:r>
          <a:r>
            <a:rPr lang="en-US" sz="18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Marzioni</a:t>
          </a: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EASL</a:t>
          </a:r>
          <a:endParaRPr lang="en-US" sz="1800" b="1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92081" y="4283246"/>
        <a:ext cx="3543085" cy="547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370B4-5480-4C69-AE69-3FA3D9259BEE}">
      <dsp:nvSpPr>
        <dsp:cNvPr id="0" name=""/>
        <dsp:cNvSpPr/>
      </dsp:nvSpPr>
      <dsp:spPr>
        <a:xfrm>
          <a:off x="72491" y="1286654"/>
          <a:ext cx="1158762" cy="44567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Academia</a:t>
          </a:r>
        </a:p>
      </dsp:txBody>
      <dsp:txXfrm>
        <a:off x="85544" y="1299707"/>
        <a:ext cx="1132656" cy="419571"/>
      </dsp:txXfrm>
    </dsp:sp>
    <dsp:sp modelId="{19423EDF-EA80-45D0-A920-C72A75AEC3D3}">
      <dsp:nvSpPr>
        <dsp:cNvPr id="0" name=""/>
        <dsp:cNvSpPr/>
      </dsp:nvSpPr>
      <dsp:spPr>
        <a:xfrm rot="16841213">
          <a:off x="725060" y="893494"/>
          <a:ext cx="1242865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1242865" y="53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15421" y="867767"/>
        <a:ext cx="62143" cy="62143"/>
      </dsp:txXfrm>
    </dsp:sp>
    <dsp:sp modelId="{CF882657-F69B-4EE7-BFB6-E3A55998072B}">
      <dsp:nvSpPr>
        <dsp:cNvPr id="0" name=""/>
        <dsp:cNvSpPr/>
      </dsp:nvSpPr>
      <dsp:spPr>
        <a:xfrm>
          <a:off x="1461733" y="4465"/>
          <a:ext cx="3565423" cy="567439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Christopher </a:t>
          </a:r>
          <a:r>
            <a:rPr lang="en-US" sz="18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Bowlus</a:t>
          </a: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UC Davis Medical Center</a:t>
          </a:r>
          <a:endParaRPr lang="en-US" sz="18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78353" y="21085"/>
        <a:ext cx="3532183" cy="534199"/>
      </dsp:txXfrm>
    </dsp:sp>
    <dsp:sp modelId="{17B5B4DA-1520-4330-B8ED-34AC16E48463}">
      <dsp:nvSpPr>
        <dsp:cNvPr id="0" name=""/>
        <dsp:cNvSpPr/>
      </dsp:nvSpPr>
      <dsp:spPr>
        <a:xfrm rot="17440680">
          <a:off x="1020142" y="1198821"/>
          <a:ext cx="652701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652701" y="53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30176" y="1187848"/>
        <a:ext cx="32635" cy="32635"/>
      </dsp:txXfrm>
    </dsp:sp>
    <dsp:sp modelId="{8176FDF6-D097-48D8-8AE7-26315794CC6B}">
      <dsp:nvSpPr>
        <dsp:cNvPr id="0" name=""/>
        <dsp:cNvSpPr/>
      </dsp:nvSpPr>
      <dsp:spPr>
        <a:xfrm>
          <a:off x="1461733" y="615119"/>
          <a:ext cx="3565423" cy="567439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Gideon Hirschfield</a:t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University of Birmingham</a:t>
          </a:r>
          <a:endParaRPr lang="en-US" sz="18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78353" y="631739"/>
        <a:ext cx="3532183" cy="534199"/>
      </dsp:txXfrm>
    </dsp:sp>
    <dsp:sp modelId="{D3B3001B-E80B-4EC7-8A9F-0494C5850952}">
      <dsp:nvSpPr>
        <dsp:cNvPr id="0" name=""/>
        <dsp:cNvSpPr/>
      </dsp:nvSpPr>
      <dsp:spPr>
        <a:xfrm>
          <a:off x="1231254" y="1504148"/>
          <a:ext cx="230479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230479" y="53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40731" y="1503731"/>
        <a:ext cx="11523" cy="11523"/>
      </dsp:txXfrm>
    </dsp:sp>
    <dsp:sp modelId="{964F0B4E-9D6A-489E-B531-AC8C470012DC}">
      <dsp:nvSpPr>
        <dsp:cNvPr id="0" name=""/>
        <dsp:cNvSpPr/>
      </dsp:nvSpPr>
      <dsp:spPr>
        <a:xfrm>
          <a:off x="1461733" y="1225773"/>
          <a:ext cx="3565423" cy="567439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Kris </a:t>
          </a:r>
          <a:r>
            <a:rPr lang="en-US" sz="18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Kowdley</a:t>
          </a: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Swedish Medical Center</a:t>
          </a:r>
          <a:r>
            <a:rPr lang="fr-FR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endParaRPr lang="en-US" sz="18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78353" y="1242393"/>
        <a:ext cx="3532183" cy="534199"/>
      </dsp:txXfrm>
    </dsp:sp>
    <dsp:sp modelId="{4F97BE57-5FDB-4444-9EA2-556D0D718E03}">
      <dsp:nvSpPr>
        <dsp:cNvPr id="0" name=""/>
        <dsp:cNvSpPr/>
      </dsp:nvSpPr>
      <dsp:spPr>
        <a:xfrm rot="4159320">
          <a:off x="1020142" y="1809475"/>
          <a:ext cx="652701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652701" y="53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30176" y="1798502"/>
        <a:ext cx="32635" cy="32635"/>
      </dsp:txXfrm>
    </dsp:sp>
    <dsp:sp modelId="{DB82EE93-89E4-4CB7-B36D-684C265D92A6}">
      <dsp:nvSpPr>
        <dsp:cNvPr id="0" name=""/>
        <dsp:cNvSpPr/>
      </dsp:nvSpPr>
      <dsp:spPr>
        <a:xfrm>
          <a:off x="1461733" y="1836427"/>
          <a:ext cx="3565423" cy="567439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Tamir</a:t>
          </a: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US" sz="18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Miloh</a:t>
          </a: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Baylor College of Medicine</a:t>
          </a:r>
          <a:endParaRPr lang="en-US" sz="18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78353" y="1853047"/>
        <a:ext cx="3532183" cy="534199"/>
      </dsp:txXfrm>
    </dsp:sp>
    <dsp:sp modelId="{AFFCD459-0A1F-412A-871D-E9FF0D86386B}">
      <dsp:nvSpPr>
        <dsp:cNvPr id="0" name=""/>
        <dsp:cNvSpPr/>
      </dsp:nvSpPr>
      <dsp:spPr>
        <a:xfrm rot="4758787">
          <a:off x="725060" y="2114802"/>
          <a:ext cx="1242865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1242865" y="53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315421" y="2089075"/>
        <a:ext cx="62143" cy="62143"/>
      </dsp:txXfrm>
    </dsp:sp>
    <dsp:sp modelId="{EFD12BE9-35E4-41AE-86D4-A343EDAE0C65}">
      <dsp:nvSpPr>
        <dsp:cNvPr id="0" name=""/>
        <dsp:cNvSpPr/>
      </dsp:nvSpPr>
      <dsp:spPr>
        <a:xfrm>
          <a:off x="1461733" y="2447081"/>
          <a:ext cx="3565423" cy="567439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Arun Sanyal</a:t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Virginia Commonwealth University</a:t>
          </a:r>
          <a:endParaRPr lang="en-US" sz="18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78353" y="2463701"/>
        <a:ext cx="3532183" cy="534199"/>
      </dsp:txXfrm>
    </dsp:sp>
    <dsp:sp modelId="{118F4088-319B-433E-B46C-1828EF54C92B}">
      <dsp:nvSpPr>
        <dsp:cNvPr id="0" name=""/>
        <dsp:cNvSpPr/>
      </dsp:nvSpPr>
      <dsp:spPr>
        <a:xfrm>
          <a:off x="72491" y="3729271"/>
          <a:ext cx="1158762" cy="44567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Industry</a:t>
          </a:r>
          <a:endParaRPr lang="en-US" sz="16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5544" y="3742324"/>
        <a:ext cx="1132656" cy="419571"/>
      </dsp:txXfrm>
    </dsp:sp>
    <dsp:sp modelId="{7E5759A4-C518-4955-840D-CF80F0DB1A80}">
      <dsp:nvSpPr>
        <dsp:cNvPr id="0" name=""/>
        <dsp:cNvSpPr/>
      </dsp:nvSpPr>
      <dsp:spPr>
        <a:xfrm rot="17440680">
          <a:off x="1020142" y="3641437"/>
          <a:ext cx="652701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652701" y="53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30176" y="3630465"/>
        <a:ext cx="32635" cy="32635"/>
      </dsp:txXfrm>
    </dsp:sp>
    <dsp:sp modelId="{6F10A8CC-4341-4B4C-AB5E-07A582E5E6B5}">
      <dsp:nvSpPr>
        <dsp:cNvPr id="0" name=""/>
        <dsp:cNvSpPr/>
      </dsp:nvSpPr>
      <dsp:spPr>
        <a:xfrm>
          <a:off x="1461733" y="3057736"/>
          <a:ext cx="3565423" cy="56743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Rob Myers</a:t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Gilead</a:t>
          </a:r>
          <a:endParaRPr lang="en-US" sz="18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78353" y="3074356"/>
        <a:ext cx="3532183" cy="534199"/>
      </dsp:txXfrm>
    </dsp:sp>
    <dsp:sp modelId="{7F28F082-7FE4-4665-9D11-CBBC32948C3B}">
      <dsp:nvSpPr>
        <dsp:cNvPr id="0" name=""/>
        <dsp:cNvSpPr/>
      </dsp:nvSpPr>
      <dsp:spPr>
        <a:xfrm>
          <a:off x="1231254" y="3946764"/>
          <a:ext cx="230479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230479" y="53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40731" y="3946347"/>
        <a:ext cx="11523" cy="11523"/>
      </dsp:txXfrm>
    </dsp:sp>
    <dsp:sp modelId="{47AA01AD-4842-4943-96E8-703147ABDEAB}">
      <dsp:nvSpPr>
        <dsp:cNvPr id="0" name=""/>
        <dsp:cNvSpPr/>
      </dsp:nvSpPr>
      <dsp:spPr>
        <a:xfrm>
          <a:off x="1461733" y="3668390"/>
          <a:ext cx="3565423" cy="56743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Stephen Rossi</a:t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NGM Biopharmaceuticals</a:t>
          </a:r>
          <a:endParaRPr lang="en-US" sz="18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78353" y="3685010"/>
        <a:ext cx="3532183" cy="534199"/>
      </dsp:txXfrm>
    </dsp:sp>
    <dsp:sp modelId="{29AFBE33-D08A-4D58-9519-1CBF18554BFE}">
      <dsp:nvSpPr>
        <dsp:cNvPr id="0" name=""/>
        <dsp:cNvSpPr/>
      </dsp:nvSpPr>
      <dsp:spPr>
        <a:xfrm rot="4159320">
          <a:off x="1020142" y="4252091"/>
          <a:ext cx="652701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652701" y="53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30176" y="4241119"/>
        <a:ext cx="32635" cy="32635"/>
      </dsp:txXfrm>
    </dsp:sp>
    <dsp:sp modelId="{359D71D0-BF01-4006-8131-3D4A88B68948}">
      <dsp:nvSpPr>
        <dsp:cNvPr id="0" name=""/>
        <dsp:cNvSpPr/>
      </dsp:nvSpPr>
      <dsp:spPr>
        <a:xfrm>
          <a:off x="1461733" y="4279044"/>
          <a:ext cx="3565423" cy="56743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David Shapiro</a:t>
          </a:r>
          <a:br>
            <a:rPr lang="en-US" sz="1800" kern="1200" dirty="0" smtClean="0"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en-US" sz="1800" i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Intercept</a:t>
          </a:r>
          <a:endParaRPr lang="en-US" sz="18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478353" y="4295664"/>
        <a:ext cx="3532183" cy="534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09657-5543-4D24-A311-1CA02F3D2514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05170-A9B7-4134-85E9-2E50D5035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7E938-1C0D-425B-9E85-528089B891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94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FCR_Title Slide">
    <p:bg>
      <p:bgPr>
        <a:solidFill>
          <a:srgbClr val="DE7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C5EBEA-97D7-40C5-AE46-2755CDD0D068}"/>
              </a:ext>
            </a:extLst>
          </p:cNvPr>
          <p:cNvSpPr/>
          <p:nvPr userDrawn="1"/>
        </p:nvSpPr>
        <p:spPr>
          <a:xfrm>
            <a:off x="7920456" y="0"/>
            <a:ext cx="4271543" cy="6858000"/>
          </a:xfrm>
          <a:custGeom>
            <a:avLst/>
            <a:gdLst>
              <a:gd name="connsiteX0" fmla="*/ 0 w 3505995"/>
              <a:gd name="connsiteY0" fmla="*/ 0 h 6858000"/>
              <a:gd name="connsiteX1" fmla="*/ 3505995 w 3505995"/>
              <a:gd name="connsiteY1" fmla="*/ 0 h 6858000"/>
              <a:gd name="connsiteX2" fmla="*/ 3505995 w 3505995"/>
              <a:gd name="connsiteY2" fmla="*/ 6858000 h 6858000"/>
              <a:gd name="connsiteX3" fmla="*/ 1005105 w 3505995"/>
              <a:gd name="connsiteY3" fmla="*/ 6858000 h 6858000"/>
              <a:gd name="connsiteX4" fmla="*/ 105305 w 3505995"/>
              <a:gd name="connsiteY4" fmla="*/ 2380 h 6858000"/>
              <a:gd name="connsiteX5" fmla="*/ 0 w 3505995"/>
              <a:gd name="connsiteY5" fmla="*/ 2429 h 6858000"/>
              <a:gd name="connsiteX0" fmla="*/ 0 w 3505995"/>
              <a:gd name="connsiteY0" fmla="*/ 2429 h 6858000"/>
              <a:gd name="connsiteX1" fmla="*/ 3505995 w 3505995"/>
              <a:gd name="connsiteY1" fmla="*/ 0 h 6858000"/>
              <a:gd name="connsiteX2" fmla="*/ 3505995 w 3505995"/>
              <a:gd name="connsiteY2" fmla="*/ 6858000 h 6858000"/>
              <a:gd name="connsiteX3" fmla="*/ 1005105 w 3505995"/>
              <a:gd name="connsiteY3" fmla="*/ 6858000 h 6858000"/>
              <a:gd name="connsiteX4" fmla="*/ 105305 w 3505995"/>
              <a:gd name="connsiteY4" fmla="*/ 2380 h 6858000"/>
              <a:gd name="connsiteX5" fmla="*/ 0 w 3505995"/>
              <a:gd name="connsiteY5" fmla="*/ 2429 h 6858000"/>
              <a:gd name="connsiteX0" fmla="*/ 0 w 3400690"/>
              <a:gd name="connsiteY0" fmla="*/ 2380 h 6858000"/>
              <a:gd name="connsiteX1" fmla="*/ 3400690 w 3400690"/>
              <a:gd name="connsiteY1" fmla="*/ 0 h 6858000"/>
              <a:gd name="connsiteX2" fmla="*/ 3400690 w 3400690"/>
              <a:gd name="connsiteY2" fmla="*/ 6858000 h 6858000"/>
              <a:gd name="connsiteX3" fmla="*/ 899800 w 3400690"/>
              <a:gd name="connsiteY3" fmla="*/ 6858000 h 6858000"/>
              <a:gd name="connsiteX4" fmla="*/ 0 w 3400690"/>
              <a:gd name="connsiteY4" fmla="*/ 23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690" h="6858000">
                <a:moveTo>
                  <a:pt x="0" y="2380"/>
                </a:moveTo>
                <a:lnTo>
                  <a:pt x="3400690" y="0"/>
                </a:lnTo>
                <a:lnTo>
                  <a:pt x="3400690" y="6858000"/>
                </a:lnTo>
                <a:lnTo>
                  <a:pt x="899800" y="6858000"/>
                </a:lnTo>
                <a:lnTo>
                  <a:pt x="0" y="23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59C953D-E056-4ED4-8945-AF06825D40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7720" y="6310563"/>
            <a:ext cx="2439777" cy="457457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97B283B-C9CF-433B-942C-0DD23FFCD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63" y="-91338"/>
            <a:ext cx="3992363" cy="1390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A43C669-AFE7-4982-85EF-6794A04815E7}"/>
              </a:ext>
            </a:extLst>
          </p:cNvPr>
          <p:cNvGrpSpPr/>
          <p:nvPr userDrawn="1"/>
        </p:nvGrpSpPr>
        <p:grpSpPr>
          <a:xfrm>
            <a:off x="3905748" y="2381"/>
            <a:ext cx="3937189" cy="1736532"/>
            <a:chOff x="1677799" y="2381"/>
            <a:chExt cx="3937189" cy="17365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46E34FD-C4EB-4A56-AC32-79B83C8BA08B}"/>
                </a:ext>
              </a:extLst>
            </p:cNvPr>
            <p:cNvGrpSpPr/>
            <p:nvPr userDrawn="1"/>
          </p:nvGrpSpPr>
          <p:grpSpPr>
            <a:xfrm>
              <a:off x="1677799" y="2381"/>
              <a:ext cx="3699778" cy="1736532"/>
              <a:chOff x="1677799" y="2381"/>
              <a:chExt cx="3699778" cy="1736532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AA3BF8-A50F-42B5-B180-7BCBFCF94120}"/>
                  </a:ext>
                </a:extLst>
              </p:cNvPr>
              <p:cNvSpPr/>
              <p:nvPr/>
            </p:nvSpPr>
            <p:spPr>
              <a:xfrm rot="10800000">
                <a:off x="3896776" y="5787"/>
                <a:ext cx="247906" cy="247902"/>
              </a:xfrm>
              <a:custGeom>
                <a:avLst/>
                <a:gdLst>
                  <a:gd name="connsiteX0" fmla="*/ 2585 w 247905"/>
                  <a:gd name="connsiteY0" fmla="*/ 2585 h 247902"/>
                  <a:gd name="connsiteX1" fmla="*/ 249179 w 247905"/>
                  <a:gd name="connsiteY1" fmla="*/ 2585 h 247902"/>
                  <a:gd name="connsiteX2" fmla="*/ 249179 w 247905"/>
                  <a:gd name="connsiteY2" fmla="*/ 249175 h 247902"/>
                  <a:gd name="connsiteX3" fmla="*/ 2585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585"/>
                    </a:moveTo>
                    <a:lnTo>
                      <a:pt x="249179" y="2585"/>
                    </a:lnTo>
                    <a:lnTo>
                      <a:pt x="249179" y="249175"/>
                    </a:lnTo>
                    <a:lnTo>
                      <a:pt x="2585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2D75C5D-4CD3-4261-B7DD-96BA05EEE9D3}"/>
                  </a:ext>
                </a:extLst>
              </p:cNvPr>
              <p:cNvSpPr/>
              <p:nvPr/>
            </p:nvSpPr>
            <p:spPr>
              <a:xfrm rot="10800000">
                <a:off x="4146286" y="251867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CD4E1A-5575-4D18-9355-DC149EF528B2}"/>
                  </a:ext>
                </a:extLst>
              </p:cNvPr>
              <p:cNvSpPr/>
              <p:nvPr/>
            </p:nvSpPr>
            <p:spPr>
              <a:xfrm rot="10800000">
                <a:off x="4392880" y="501558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FDCF35A-E122-43B6-AD48-4DD8A6268FC6}"/>
                  </a:ext>
                </a:extLst>
              </p:cNvPr>
              <p:cNvSpPr/>
              <p:nvPr/>
            </p:nvSpPr>
            <p:spPr>
              <a:xfrm rot="10800000">
                <a:off x="4269583" y="374432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7CD0373-6A66-48A9-AB26-187B413119FC}"/>
                  </a:ext>
                </a:extLst>
              </p:cNvPr>
              <p:cNvSpPr/>
              <p:nvPr/>
            </p:nvSpPr>
            <p:spPr>
              <a:xfrm rot="10800000">
                <a:off x="4146286" y="748075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0A42938-0C91-449D-926F-F22BDA4B0F9B}"/>
                  </a:ext>
                </a:extLst>
              </p:cNvPr>
              <p:cNvSpPr/>
              <p:nvPr/>
            </p:nvSpPr>
            <p:spPr>
              <a:xfrm rot="10800000">
                <a:off x="4392880" y="993798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E3591BA-7DC3-4230-BE9A-45BA72410004}"/>
                  </a:ext>
                </a:extLst>
              </p:cNvPr>
              <p:cNvSpPr/>
              <p:nvPr/>
            </p:nvSpPr>
            <p:spPr>
              <a:xfrm rot="10800000">
                <a:off x="4269583" y="867466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AE8AAD0-CDBF-436E-9334-B614BFA967D7}"/>
                  </a:ext>
                </a:extLst>
              </p:cNvPr>
              <p:cNvSpPr/>
              <p:nvPr/>
            </p:nvSpPr>
            <p:spPr>
              <a:xfrm rot="10800000">
                <a:off x="4146286" y="1242113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0D68B1C-3259-4B84-8D08-1D3C2F724D76}"/>
                  </a:ext>
                </a:extLst>
              </p:cNvPr>
              <p:cNvSpPr/>
              <p:nvPr/>
            </p:nvSpPr>
            <p:spPr>
              <a:xfrm rot="10800000">
                <a:off x="4392880" y="1491011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F666877-DC1E-4629-93D7-5A258C6B23DE}"/>
                  </a:ext>
                </a:extLst>
              </p:cNvPr>
              <p:cNvSpPr/>
              <p:nvPr/>
            </p:nvSpPr>
            <p:spPr>
              <a:xfrm rot="10800000">
                <a:off x="4269583" y="1359917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64DEC12-6200-453F-8ED4-712CBD37BD5D}"/>
                  </a:ext>
                </a:extLst>
              </p:cNvPr>
              <p:cNvSpPr/>
              <p:nvPr/>
            </p:nvSpPr>
            <p:spPr>
              <a:xfrm rot="10800000">
                <a:off x="4638817" y="251867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76F676E-96A5-4BD4-BE04-76639268EBF2}"/>
                  </a:ext>
                </a:extLst>
              </p:cNvPr>
              <p:cNvSpPr/>
              <p:nvPr/>
            </p:nvSpPr>
            <p:spPr>
              <a:xfrm rot="10800000">
                <a:off x="4885338" y="499971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CD0FE6D-14DD-4F59-88BC-1CE5DAF65414}"/>
                  </a:ext>
                </a:extLst>
              </p:cNvPr>
              <p:cNvSpPr/>
              <p:nvPr/>
            </p:nvSpPr>
            <p:spPr>
              <a:xfrm rot="10800000">
                <a:off x="4762041" y="374432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229F07-F9D1-4AFE-A2A9-B0E53831E92E}"/>
                  </a:ext>
                </a:extLst>
              </p:cNvPr>
              <p:cNvSpPr/>
              <p:nvPr/>
            </p:nvSpPr>
            <p:spPr>
              <a:xfrm rot="10800000">
                <a:off x="4392880" y="748075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3C3CE3E-3D51-4094-8164-1217F0DF4524}"/>
                  </a:ext>
                </a:extLst>
              </p:cNvPr>
              <p:cNvSpPr/>
              <p:nvPr/>
            </p:nvSpPr>
            <p:spPr>
              <a:xfrm rot="10800000">
                <a:off x="4889242" y="995458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47CDC15-F1E8-42A7-98B9-DA98CB01D1C9}"/>
                  </a:ext>
                </a:extLst>
              </p:cNvPr>
              <p:cNvSpPr/>
              <p:nvPr/>
            </p:nvSpPr>
            <p:spPr>
              <a:xfrm rot="10800000">
                <a:off x="4762770" y="867539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815F0AD-1DB0-4611-8895-2BA2BD2E81A9}"/>
                  </a:ext>
                </a:extLst>
              </p:cNvPr>
              <p:cNvSpPr/>
              <p:nvPr/>
            </p:nvSpPr>
            <p:spPr>
              <a:xfrm rot="10800000">
                <a:off x="4639473" y="1242113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D94A05-B68A-4649-893C-2538F49ADFE0}"/>
                  </a:ext>
                </a:extLst>
              </p:cNvPr>
              <p:cNvSpPr/>
              <p:nvPr/>
            </p:nvSpPr>
            <p:spPr>
              <a:xfrm rot="10800000">
                <a:off x="4762770" y="1359917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CB37DEC-5CC2-4F36-B99D-8BB428EFB640}"/>
                  </a:ext>
                </a:extLst>
              </p:cNvPr>
              <p:cNvSpPr/>
              <p:nvPr/>
            </p:nvSpPr>
            <p:spPr>
              <a:xfrm rot="10800000">
                <a:off x="4845527" y="460104"/>
                <a:ext cx="80205" cy="80204"/>
              </a:xfrm>
              <a:custGeom>
                <a:avLst/>
                <a:gdLst>
                  <a:gd name="connsiteX0" fmla="*/ 2585 w 80204"/>
                  <a:gd name="connsiteY0" fmla="*/ 82789 h 80203"/>
                  <a:gd name="connsiteX1" fmla="*/ 2585 w 80204"/>
                  <a:gd name="connsiteY1" fmla="*/ 2585 h 80203"/>
                  <a:gd name="connsiteX2" fmla="*/ 82790 w 80204"/>
                  <a:gd name="connsiteY2" fmla="*/ 2585 h 80203"/>
                  <a:gd name="connsiteX3" fmla="*/ 82790 w 80204"/>
                  <a:gd name="connsiteY3" fmla="*/ 82789 h 8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04" h="80203">
                    <a:moveTo>
                      <a:pt x="2585" y="82789"/>
                    </a:moveTo>
                    <a:lnTo>
                      <a:pt x="2585" y="2585"/>
                    </a:lnTo>
                    <a:lnTo>
                      <a:pt x="82790" y="2585"/>
                    </a:lnTo>
                    <a:lnTo>
                      <a:pt x="82790" y="8278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F5179E1-3E13-4431-87C6-E0EAE85A76F9}"/>
                  </a:ext>
                </a:extLst>
              </p:cNvPr>
              <p:cNvSpPr/>
              <p:nvPr/>
            </p:nvSpPr>
            <p:spPr>
              <a:xfrm rot="10800000">
                <a:off x="3898089" y="501558"/>
                <a:ext cx="247906" cy="244727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68F3835-2B0E-44E2-9941-0B3F04EA6B6D}"/>
                  </a:ext>
                </a:extLst>
              </p:cNvPr>
              <p:cNvSpPr/>
              <p:nvPr/>
            </p:nvSpPr>
            <p:spPr>
              <a:xfrm rot="10800000">
                <a:off x="3774792" y="374432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655213-26DC-4AAE-8F29-F606661C645D}"/>
                  </a:ext>
                </a:extLst>
              </p:cNvPr>
              <p:cNvSpPr/>
              <p:nvPr/>
            </p:nvSpPr>
            <p:spPr>
              <a:xfrm rot="10800000">
                <a:off x="3651495" y="1242113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A903365-C6BD-47CA-9668-EC2F2725D148}"/>
                  </a:ext>
                </a:extLst>
              </p:cNvPr>
              <p:cNvSpPr/>
              <p:nvPr/>
            </p:nvSpPr>
            <p:spPr>
              <a:xfrm rot="10800000">
                <a:off x="3898089" y="1491011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C23A44C-354D-400E-9594-FA3702E719DA}"/>
                  </a:ext>
                </a:extLst>
              </p:cNvPr>
              <p:cNvSpPr/>
              <p:nvPr/>
            </p:nvSpPr>
            <p:spPr>
              <a:xfrm rot="10800000">
                <a:off x="3774792" y="1359917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CF718F2-293A-4002-8B90-82B91AA36267}"/>
                  </a:ext>
                </a:extLst>
              </p:cNvPr>
              <p:cNvSpPr/>
              <p:nvPr/>
            </p:nvSpPr>
            <p:spPr>
              <a:xfrm rot="10800000">
                <a:off x="3857549" y="460104"/>
                <a:ext cx="80205" cy="80204"/>
              </a:xfrm>
              <a:custGeom>
                <a:avLst/>
                <a:gdLst>
                  <a:gd name="connsiteX0" fmla="*/ 2585 w 80204"/>
                  <a:gd name="connsiteY0" fmla="*/ 82789 h 80203"/>
                  <a:gd name="connsiteX1" fmla="*/ 2585 w 80204"/>
                  <a:gd name="connsiteY1" fmla="*/ 2585 h 80203"/>
                  <a:gd name="connsiteX2" fmla="*/ 82790 w 80204"/>
                  <a:gd name="connsiteY2" fmla="*/ 2585 h 80203"/>
                  <a:gd name="connsiteX3" fmla="*/ 82790 w 80204"/>
                  <a:gd name="connsiteY3" fmla="*/ 82789 h 8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04" h="80203">
                    <a:moveTo>
                      <a:pt x="2585" y="82789"/>
                    </a:moveTo>
                    <a:lnTo>
                      <a:pt x="2585" y="2585"/>
                    </a:lnTo>
                    <a:lnTo>
                      <a:pt x="82790" y="2585"/>
                    </a:lnTo>
                    <a:lnTo>
                      <a:pt x="82790" y="82789"/>
                    </a:lnTo>
                    <a:close/>
                  </a:path>
                </a:pathLst>
              </a:custGeom>
              <a:solidFill>
                <a:srgbClr val="FFC279"/>
              </a:solidFill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EE458E5-B7C5-45E8-9710-040E88ED26A4}"/>
                  </a:ext>
                </a:extLst>
              </p:cNvPr>
              <p:cNvSpPr/>
              <p:nvPr/>
            </p:nvSpPr>
            <p:spPr>
              <a:xfrm rot="10800000">
                <a:off x="3857549" y="1313179"/>
                <a:ext cx="80205" cy="80204"/>
              </a:xfrm>
              <a:custGeom>
                <a:avLst/>
                <a:gdLst>
                  <a:gd name="connsiteX0" fmla="*/ 2585 w 80204"/>
                  <a:gd name="connsiteY0" fmla="*/ 82789 h 80203"/>
                  <a:gd name="connsiteX1" fmla="*/ 2585 w 80204"/>
                  <a:gd name="connsiteY1" fmla="*/ 2585 h 80203"/>
                  <a:gd name="connsiteX2" fmla="*/ 82790 w 80204"/>
                  <a:gd name="connsiteY2" fmla="*/ 2585 h 80203"/>
                  <a:gd name="connsiteX3" fmla="*/ 82790 w 80204"/>
                  <a:gd name="connsiteY3" fmla="*/ 82789 h 8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04" h="80203">
                    <a:moveTo>
                      <a:pt x="2585" y="82789"/>
                    </a:moveTo>
                    <a:lnTo>
                      <a:pt x="2585" y="2585"/>
                    </a:lnTo>
                    <a:lnTo>
                      <a:pt x="82790" y="2585"/>
                    </a:lnTo>
                    <a:lnTo>
                      <a:pt x="82790" y="82789"/>
                    </a:lnTo>
                    <a:close/>
                  </a:path>
                </a:pathLst>
              </a:custGeom>
              <a:solidFill>
                <a:srgbClr val="FFC279"/>
              </a:solidFill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F6B6812-1995-4173-8655-83DD7201499B}"/>
                  </a:ext>
                </a:extLst>
              </p:cNvPr>
              <p:cNvSpPr/>
              <p:nvPr/>
            </p:nvSpPr>
            <p:spPr>
              <a:xfrm rot="10800000">
                <a:off x="4641044" y="4912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EB2F05E-6002-46FD-9F9D-EB86631CD0C0}"/>
                  </a:ext>
                </a:extLst>
              </p:cNvPr>
              <p:cNvSpPr/>
              <p:nvPr/>
            </p:nvSpPr>
            <p:spPr>
              <a:xfrm rot="10800000">
                <a:off x="5129671" y="4912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795461-7F93-4189-9832-0FC10B0735E3}"/>
                  </a:ext>
                </a:extLst>
              </p:cNvPr>
              <p:cNvSpPr/>
              <p:nvPr/>
            </p:nvSpPr>
            <p:spPr>
              <a:xfrm rot="10800000">
                <a:off x="2420609" y="252085"/>
                <a:ext cx="247906" cy="247902"/>
              </a:xfrm>
              <a:custGeom>
                <a:avLst/>
                <a:gdLst>
                  <a:gd name="connsiteX0" fmla="*/ 2585 w 247905"/>
                  <a:gd name="connsiteY0" fmla="*/ 2585 h 247902"/>
                  <a:gd name="connsiteX1" fmla="*/ 249179 w 247905"/>
                  <a:gd name="connsiteY1" fmla="*/ 2585 h 247902"/>
                  <a:gd name="connsiteX2" fmla="*/ 249179 w 247905"/>
                  <a:gd name="connsiteY2" fmla="*/ 249175 h 247902"/>
                  <a:gd name="connsiteX3" fmla="*/ 2585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585"/>
                    </a:moveTo>
                    <a:lnTo>
                      <a:pt x="249179" y="2585"/>
                    </a:lnTo>
                    <a:lnTo>
                      <a:pt x="249179" y="249175"/>
                    </a:lnTo>
                    <a:lnTo>
                      <a:pt x="2585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8A317E6-68C6-4827-AE34-3FE550DA0FEF}"/>
                  </a:ext>
                </a:extLst>
              </p:cNvPr>
              <p:cNvSpPr/>
              <p:nvPr/>
            </p:nvSpPr>
            <p:spPr>
              <a:xfrm rot="10800000">
                <a:off x="2170913" y="498675"/>
                <a:ext cx="247906" cy="247902"/>
              </a:xfrm>
              <a:custGeom>
                <a:avLst/>
                <a:gdLst>
                  <a:gd name="connsiteX0" fmla="*/ 2585 w 247905"/>
                  <a:gd name="connsiteY0" fmla="*/ 2585 h 247902"/>
                  <a:gd name="connsiteX1" fmla="*/ 249179 w 247905"/>
                  <a:gd name="connsiteY1" fmla="*/ 2585 h 247902"/>
                  <a:gd name="connsiteX2" fmla="*/ 249179 w 247905"/>
                  <a:gd name="connsiteY2" fmla="*/ 249175 h 247902"/>
                  <a:gd name="connsiteX3" fmla="*/ 2585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585"/>
                    </a:moveTo>
                    <a:lnTo>
                      <a:pt x="249179" y="2585"/>
                    </a:lnTo>
                    <a:lnTo>
                      <a:pt x="249179" y="249175"/>
                    </a:lnTo>
                    <a:lnTo>
                      <a:pt x="2585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FF8150B-F775-4918-B892-3F61E25EBE12}"/>
                  </a:ext>
                </a:extLst>
              </p:cNvPr>
              <p:cNvSpPr/>
              <p:nvPr/>
            </p:nvSpPr>
            <p:spPr>
              <a:xfrm rot="10800000">
                <a:off x="2294866" y="375380"/>
                <a:ext cx="247906" cy="247902"/>
              </a:xfrm>
              <a:custGeom>
                <a:avLst/>
                <a:gdLst>
                  <a:gd name="connsiteX0" fmla="*/ 2585 w 247905"/>
                  <a:gd name="connsiteY0" fmla="*/ 2585 h 247902"/>
                  <a:gd name="connsiteX1" fmla="*/ 249179 w 247905"/>
                  <a:gd name="connsiteY1" fmla="*/ 2585 h 247902"/>
                  <a:gd name="connsiteX2" fmla="*/ 249179 w 247905"/>
                  <a:gd name="connsiteY2" fmla="*/ 249175 h 247902"/>
                  <a:gd name="connsiteX3" fmla="*/ 2585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585"/>
                    </a:moveTo>
                    <a:lnTo>
                      <a:pt x="249179" y="2585"/>
                    </a:lnTo>
                    <a:lnTo>
                      <a:pt x="249179" y="249175"/>
                    </a:lnTo>
                    <a:lnTo>
                      <a:pt x="2585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A95F3AF-551B-48B3-B56B-260DFB2C8D2B}"/>
                  </a:ext>
                </a:extLst>
              </p:cNvPr>
              <p:cNvSpPr/>
              <p:nvPr/>
            </p:nvSpPr>
            <p:spPr>
              <a:xfrm rot="10800000">
                <a:off x="2417434" y="748440"/>
                <a:ext cx="247906" cy="247902"/>
              </a:xfrm>
              <a:custGeom>
                <a:avLst/>
                <a:gdLst>
                  <a:gd name="connsiteX0" fmla="*/ 2585 w 247905"/>
                  <a:gd name="connsiteY0" fmla="*/ 2585 h 247902"/>
                  <a:gd name="connsiteX1" fmla="*/ 249179 w 247905"/>
                  <a:gd name="connsiteY1" fmla="*/ 2585 h 247902"/>
                  <a:gd name="connsiteX2" fmla="*/ 249179 w 247905"/>
                  <a:gd name="connsiteY2" fmla="*/ 249175 h 247902"/>
                  <a:gd name="connsiteX3" fmla="*/ 2585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585"/>
                    </a:moveTo>
                    <a:lnTo>
                      <a:pt x="249179" y="2585"/>
                    </a:lnTo>
                    <a:lnTo>
                      <a:pt x="249179" y="249175"/>
                    </a:lnTo>
                    <a:lnTo>
                      <a:pt x="2585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B581B45-24C0-42C4-AA2C-1F73D42112FC}"/>
                  </a:ext>
                </a:extLst>
              </p:cNvPr>
              <p:cNvSpPr/>
              <p:nvPr/>
            </p:nvSpPr>
            <p:spPr>
              <a:xfrm rot="10800000">
                <a:off x="2170913" y="995103"/>
                <a:ext cx="247906" cy="247902"/>
              </a:xfrm>
              <a:custGeom>
                <a:avLst/>
                <a:gdLst>
                  <a:gd name="connsiteX0" fmla="*/ 2585 w 247905"/>
                  <a:gd name="connsiteY0" fmla="*/ 2585 h 247902"/>
                  <a:gd name="connsiteX1" fmla="*/ 249179 w 247905"/>
                  <a:gd name="connsiteY1" fmla="*/ 2585 h 247902"/>
                  <a:gd name="connsiteX2" fmla="*/ 249179 w 247905"/>
                  <a:gd name="connsiteY2" fmla="*/ 249175 h 247902"/>
                  <a:gd name="connsiteX3" fmla="*/ 2585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585"/>
                    </a:moveTo>
                    <a:lnTo>
                      <a:pt x="249179" y="2585"/>
                    </a:lnTo>
                    <a:lnTo>
                      <a:pt x="249179" y="249175"/>
                    </a:lnTo>
                    <a:lnTo>
                      <a:pt x="2585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6A8F39-97A8-4A26-95A3-6035551A65E2}"/>
                  </a:ext>
                </a:extLst>
              </p:cNvPr>
              <p:cNvSpPr/>
              <p:nvPr/>
            </p:nvSpPr>
            <p:spPr>
              <a:xfrm rot="10800000">
                <a:off x="2294866" y="868633"/>
                <a:ext cx="247906" cy="247902"/>
              </a:xfrm>
              <a:custGeom>
                <a:avLst/>
                <a:gdLst>
                  <a:gd name="connsiteX0" fmla="*/ 2585 w 247905"/>
                  <a:gd name="connsiteY0" fmla="*/ 2585 h 247902"/>
                  <a:gd name="connsiteX1" fmla="*/ 249179 w 247905"/>
                  <a:gd name="connsiteY1" fmla="*/ 2585 h 247902"/>
                  <a:gd name="connsiteX2" fmla="*/ 249179 w 247905"/>
                  <a:gd name="connsiteY2" fmla="*/ 249175 h 247902"/>
                  <a:gd name="connsiteX3" fmla="*/ 2585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585"/>
                    </a:moveTo>
                    <a:lnTo>
                      <a:pt x="249179" y="2585"/>
                    </a:lnTo>
                    <a:lnTo>
                      <a:pt x="249179" y="249175"/>
                    </a:lnTo>
                    <a:lnTo>
                      <a:pt x="2585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7554BA0-6CE6-42D1-87F1-2E35F9D3251C}"/>
                  </a:ext>
                </a:extLst>
              </p:cNvPr>
              <p:cNvSpPr/>
              <p:nvPr/>
            </p:nvSpPr>
            <p:spPr>
              <a:xfrm rot="10800000">
                <a:off x="1924320" y="748440"/>
                <a:ext cx="247906" cy="247902"/>
              </a:xfrm>
              <a:custGeom>
                <a:avLst/>
                <a:gdLst>
                  <a:gd name="connsiteX0" fmla="*/ 2585 w 247905"/>
                  <a:gd name="connsiteY0" fmla="*/ 2585 h 247902"/>
                  <a:gd name="connsiteX1" fmla="*/ 249179 w 247905"/>
                  <a:gd name="connsiteY1" fmla="*/ 2585 h 247902"/>
                  <a:gd name="connsiteX2" fmla="*/ 249179 w 247905"/>
                  <a:gd name="connsiteY2" fmla="*/ 249175 h 247902"/>
                  <a:gd name="connsiteX3" fmla="*/ 2585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585"/>
                    </a:moveTo>
                    <a:lnTo>
                      <a:pt x="249179" y="2585"/>
                    </a:lnTo>
                    <a:lnTo>
                      <a:pt x="249179" y="249175"/>
                    </a:lnTo>
                    <a:lnTo>
                      <a:pt x="2585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E0CFF1A-61FE-4DE7-AC34-B0EDB6B4BEAD}"/>
                  </a:ext>
                </a:extLst>
              </p:cNvPr>
              <p:cNvSpPr/>
              <p:nvPr/>
            </p:nvSpPr>
            <p:spPr>
              <a:xfrm rot="10800000">
                <a:off x="1677799" y="995103"/>
                <a:ext cx="247906" cy="247902"/>
              </a:xfrm>
              <a:custGeom>
                <a:avLst/>
                <a:gdLst>
                  <a:gd name="connsiteX0" fmla="*/ 2585 w 247905"/>
                  <a:gd name="connsiteY0" fmla="*/ 2585 h 247902"/>
                  <a:gd name="connsiteX1" fmla="*/ 249179 w 247905"/>
                  <a:gd name="connsiteY1" fmla="*/ 2585 h 247902"/>
                  <a:gd name="connsiteX2" fmla="*/ 249179 w 247905"/>
                  <a:gd name="connsiteY2" fmla="*/ 249175 h 247902"/>
                  <a:gd name="connsiteX3" fmla="*/ 2585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585"/>
                    </a:moveTo>
                    <a:lnTo>
                      <a:pt x="249179" y="2585"/>
                    </a:lnTo>
                    <a:lnTo>
                      <a:pt x="249179" y="249175"/>
                    </a:lnTo>
                    <a:lnTo>
                      <a:pt x="2585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9E4D26A-0D4C-4F06-938A-79300F4781BC}"/>
                  </a:ext>
                </a:extLst>
              </p:cNvPr>
              <p:cNvSpPr/>
              <p:nvPr/>
            </p:nvSpPr>
            <p:spPr>
              <a:xfrm rot="10800000">
                <a:off x="1801752" y="868633"/>
                <a:ext cx="247906" cy="247902"/>
              </a:xfrm>
              <a:custGeom>
                <a:avLst/>
                <a:gdLst>
                  <a:gd name="connsiteX0" fmla="*/ 2585 w 247905"/>
                  <a:gd name="connsiteY0" fmla="*/ 2585 h 247902"/>
                  <a:gd name="connsiteX1" fmla="*/ 249179 w 247905"/>
                  <a:gd name="connsiteY1" fmla="*/ 2585 h 247902"/>
                  <a:gd name="connsiteX2" fmla="*/ 249179 w 247905"/>
                  <a:gd name="connsiteY2" fmla="*/ 249175 h 247902"/>
                  <a:gd name="connsiteX3" fmla="*/ 2585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585"/>
                    </a:moveTo>
                    <a:lnTo>
                      <a:pt x="249179" y="2585"/>
                    </a:lnTo>
                    <a:lnTo>
                      <a:pt x="249179" y="249175"/>
                    </a:lnTo>
                    <a:lnTo>
                      <a:pt x="2585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9547569-7907-4A3F-83A3-B8366A3FF048}"/>
                  </a:ext>
                </a:extLst>
              </p:cNvPr>
              <p:cNvSpPr/>
              <p:nvPr/>
            </p:nvSpPr>
            <p:spPr>
              <a:xfrm rot="10800000">
                <a:off x="2378206" y="951315"/>
                <a:ext cx="80205" cy="80204"/>
              </a:xfrm>
              <a:custGeom>
                <a:avLst/>
                <a:gdLst>
                  <a:gd name="connsiteX0" fmla="*/ 2585 w 80204"/>
                  <a:gd name="connsiteY0" fmla="*/ 2585 h 80203"/>
                  <a:gd name="connsiteX1" fmla="*/ 82790 w 80204"/>
                  <a:gd name="connsiteY1" fmla="*/ 2585 h 80203"/>
                  <a:gd name="connsiteX2" fmla="*/ 82790 w 80204"/>
                  <a:gd name="connsiteY2" fmla="*/ 82789 h 80203"/>
                  <a:gd name="connsiteX3" fmla="*/ 2585 w 80204"/>
                  <a:gd name="connsiteY3" fmla="*/ 82789 h 8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04" h="80203">
                    <a:moveTo>
                      <a:pt x="2585" y="2585"/>
                    </a:moveTo>
                    <a:lnTo>
                      <a:pt x="82790" y="2585"/>
                    </a:lnTo>
                    <a:lnTo>
                      <a:pt x="82790" y="82789"/>
                    </a:lnTo>
                    <a:lnTo>
                      <a:pt x="2585" y="82789"/>
                    </a:lnTo>
                    <a:close/>
                  </a:path>
                </a:pathLst>
              </a:custGeom>
              <a:solidFill>
                <a:srgbClr val="FFC279"/>
              </a:solidFill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1062482-6F5F-46AA-82DD-E32C3D5E7EF4}"/>
                  </a:ext>
                </a:extLst>
              </p:cNvPr>
              <p:cNvSpPr/>
              <p:nvPr/>
            </p:nvSpPr>
            <p:spPr>
              <a:xfrm rot="10800000">
                <a:off x="2913796" y="4693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1EE2B1C-EDBA-4F27-873E-69582FE7F715}"/>
                  </a:ext>
                </a:extLst>
              </p:cNvPr>
              <p:cNvSpPr/>
              <p:nvPr/>
            </p:nvSpPr>
            <p:spPr>
              <a:xfrm rot="10800000">
                <a:off x="2667129" y="251283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8C2FB44-4D35-4FB4-9768-8483EF74742A}"/>
                  </a:ext>
                </a:extLst>
              </p:cNvPr>
              <p:cNvSpPr/>
              <p:nvPr/>
            </p:nvSpPr>
            <p:spPr>
              <a:xfrm rot="10800000">
                <a:off x="2913723" y="500975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87E6326-A791-40F5-8F1F-87AEF5AB844F}"/>
                  </a:ext>
                </a:extLst>
              </p:cNvPr>
              <p:cNvSpPr/>
              <p:nvPr/>
            </p:nvSpPr>
            <p:spPr>
              <a:xfrm rot="10800000">
                <a:off x="2787251" y="373922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6C43708-81A7-4F80-94D8-1857D929272C}"/>
                  </a:ext>
                </a:extLst>
              </p:cNvPr>
              <p:cNvSpPr/>
              <p:nvPr/>
            </p:nvSpPr>
            <p:spPr>
              <a:xfrm rot="10800000">
                <a:off x="3406983" y="4766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5319E7E-339D-4990-8FD2-FC493840842A}"/>
                  </a:ext>
                </a:extLst>
              </p:cNvPr>
              <p:cNvSpPr/>
              <p:nvPr/>
            </p:nvSpPr>
            <p:spPr>
              <a:xfrm rot="10800000">
                <a:off x="3160389" y="251283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B547554-2D03-45C0-AB58-FB2CBBC3FCA9}"/>
                  </a:ext>
                </a:extLst>
              </p:cNvPr>
              <p:cNvSpPr/>
              <p:nvPr/>
            </p:nvSpPr>
            <p:spPr>
              <a:xfrm rot="10800000">
                <a:off x="3408570" y="500975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1F6445F-3421-46CD-8339-20420242AA1C}"/>
                  </a:ext>
                </a:extLst>
              </p:cNvPr>
              <p:cNvSpPr/>
              <p:nvPr/>
            </p:nvSpPr>
            <p:spPr>
              <a:xfrm rot="10800000">
                <a:off x="3280438" y="373849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C84FB9B-AFD3-4678-9D78-313694670F98}"/>
                  </a:ext>
                </a:extLst>
              </p:cNvPr>
              <p:cNvSpPr/>
              <p:nvPr/>
            </p:nvSpPr>
            <p:spPr>
              <a:xfrm rot="10800000">
                <a:off x="3157579" y="1114421"/>
                <a:ext cx="247906" cy="247902"/>
              </a:xfrm>
              <a:custGeom>
                <a:avLst/>
                <a:gdLst>
                  <a:gd name="connsiteX0" fmla="*/ 249179 w 247905"/>
                  <a:gd name="connsiteY0" fmla="*/ 249175 h 247902"/>
                  <a:gd name="connsiteX1" fmla="*/ 2585 w 247905"/>
                  <a:gd name="connsiteY1" fmla="*/ 249175 h 247902"/>
                  <a:gd name="connsiteX2" fmla="*/ 2585 w 247905"/>
                  <a:gd name="connsiteY2" fmla="*/ 2585 h 247902"/>
                  <a:gd name="connsiteX3" fmla="*/ 249179 w 247905"/>
                  <a:gd name="connsiteY3" fmla="*/ 258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49179" y="249175"/>
                    </a:moveTo>
                    <a:lnTo>
                      <a:pt x="2585" y="249175"/>
                    </a:lnTo>
                    <a:lnTo>
                      <a:pt x="2585" y="2585"/>
                    </a:lnTo>
                    <a:lnTo>
                      <a:pt x="249179" y="258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FEF3844-04C0-4D5B-8399-264FEFB0C575}"/>
                  </a:ext>
                </a:extLst>
              </p:cNvPr>
              <p:cNvSpPr/>
              <p:nvPr/>
            </p:nvSpPr>
            <p:spPr>
              <a:xfrm rot="10800000">
                <a:off x="3404027" y="867758"/>
                <a:ext cx="247906" cy="247902"/>
              </a:xfrm>
              <a:custGeom>
                <a:avLst/>
                <a:gdLst>
                  <a:gd name="connsiteX0" fmla="*/ 249179 w 247905"/>
                  <a:gd name="connsiteY0" fmla="*/ 249175 h 247902"/>
                  <a:gd name="connsiteX1" fmla="*/ 2585 w 247905"/>
                  <a:gd name="connsiteY1" fmla="*/ 249175 h 247902"/>
                  <a:gd name="connsiteX2" fmla="*/ 2585 w 247905"/>
                  <a:gd name="connsiteY2" fmla="*/ 2585 h 247902"/>
                  <a:gd name="connsiteX3" fmla="*/ 249179 w 247905"/>
                  <a:gd name="connsiteY3" fmla="*/ 258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49179" y="249175"/>
                    </a:moveTo>
                    <a:lnTo>
                      <a:pt x="2585" y="249175"/>
                    </a:lnTo>
                    <a:lnTo>
                      <a:pt x="2585" y="2585"/>
                    </a:lnTo>
                    <a:lnTo>
                      <a:pt x="249179" y="258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52D45CB-C4F1-4412-87BA-A3CC984F88A7}"/>
                  </a:ext>
                </a:extLst>
              </p:cNvPr>
              <p:cNvSpPr/>
              <p:nvPr/>
            </p:nvSpPr>
            <p:spPr>
              <a:xfrm rot="10800000">
                <a:off x="3280074" y="991126"/>
                <a:ext cx="247906" cy="247902"/>
              </a:xfrm>
              <a:custGeom>
                <a:avLst/>
                <a:gdLst>
                  <a:gd name="connsiteX0" fmla="*/ 249179 w 247905"/>
                  <a:gd name="connsiteY0" fmla="*/ 249175 h 247902"/>
                  <a:gd name="connsiteX1" fmla="*/ 2585 w 247905"/>
                  <a:gd name="connsiteY1" fmla="*/ 249175 h 247902"/>
                  <a:gd name="connsiteX2" fmla="*/ 2585 w 247905"/>
                  <a:gd name="connsiteY2" fmla="*/ 2585 h 247902"/>
                  <a:gd name="connsiteX3" fmla="*/ 249179 w 247905"/>
                  <a:gd name="connsiteY3" fmla="*/ 258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49179" y="249175"/>
                    </a:moveTo>
                    <a:lnTo>
                      <a:pt x="2585" y="249175"/>
                    </a:lnTo>
                    <a:lnTo>
                      <a:pt x="2585" y="2585"/>
                    </a:lnTo>
                    <a:lnTo>
                      <a:pt x="249179" y="258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C27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0428FC5-7317-4EDE-B696-C6CC616EFA61}"/>
                  </a:ext>
                </a:extLst>
              </p:cNvPr>
              <p:cNvSpPr/>
              <p:nvPr/>
            </p:nvSpPr>
            <p:spPr>
              <a:xfrm>
                <a:off x="2787251" y="2381"/>
                <a:ext cx="250031" cy="121444"/>
              </a:xfrm>
              <a:custGeom>
                <a:avLst/>
                <a:gdLst>
                  <a:gd name="connsiteX0" fmla="*/ 0 w 250031"/>
                  <a:gd name="connsiteY0" fmla="*/ 0 h 121444"/>
                  <a:gd name="connsiteX1" fmla="*/ 0 w 250031"/>
                  <a:gd name="connsiteY1" fmla="*/ 121444 h 121444"/>
                  <a:gd name="connsiteX2" fmla="*/ 250031 w 250031"/>
                  <a:gd name="connsiteY2" fmla="*/ 121444 h 121444"/>
                  <a:gd name="connsiteX3" fmla="*/ 250031 w 250031"/>
                  <a:gd name="connsiteY3" fmla="*/ 2382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31" h="121444">
                    <a:moveTo>
                      <a:pt x="0" y="0"/>
                    </a:moveTo>
                    <a:lnTo>
                      <a:pt x="0" y="121444"/>
                    </a:lnTo>
                    <a:lnTo>
                      <a:pt x="250031" y="121444"/>
                    </a:lnTo>
                    <a:lnTo>
                      <a:pt x="250031" y="2382"/>
                    </a:lnTo>
                  </a:path>
                </a:pathLst>
              </a:custGeom>
              <a:noFill/>
              <a:ln w="6350">
                <a:solidFill>
                  <a:srgbClr val="FFC2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B8E2CDE-1B99-4818-8B22-1D0D5F8F4302}"/>
                  </a:ext>
                </a:extLst>
              </p:cNvPr>
              <p:cNvSpPr/>
              <p:nvPr/>
            </p:nvSpPr>
            <p:spPr>
              <a:xfrm>
                <a:off x="3276805" y="2381"/>
                <a:ext cx="250031" cy="121444"/>
              </a:xfrm>
              <a:custGeom>
                <a:avLst/>
                <a:gdLst>
                  <a:gd name="connsiteX0" fmla="*/ 0 w 250031"/>
                  <a:gd name="connsiteY0" fmla="*/ 0 h 121444"/>
                  <a:gd name="connsiteX1" fmla="*/ 0 w 250031"/>
                  <a:gd name="connsiteY1" fmla="*/ 121444 h 121444"/>
                  <a:gd name="connsiteX2" fmla="*/ 250031 w 250031"/>
                  <a:gd name="connsiteY2" fmla="*/ 121444 h 121444"/>
                  <a:gd name="connsiteX3" fmla="*/ 250031 w 250031"/>
                  <a:gd name="connsiteY3" fmla="*/ 2382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31" h="121444">
                    <a:moveTo>
                      <a:pt x="0" y="0"/>
                    </a:moveTo>
                    <a:lnTo>
                      <a:pt x="0" y="121444"/>
                    </a:lnTo>
                    <a:lnTo>
                      <a:pt x="250031" y="121444"/>
                    </a:lnTo>
                    <a:lnTo>
                      <a:pt x="250031" y="2382"/>
                    </a:lnTo>
                  </a:path>
                </a:pathLst>
              </a:custGeom>
              <a:noFill/>
              <a:ln w="6350">
                <a:solidFill>
                  <a:srgbClr val="FFC2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B53CCE1-6CFB-4F01-9016-C1D262603383}"/>
                  </a:ext>
                </a:extLst>
              </p:cNvPr>
              <p:cNvSpPr/>
              <p:nvPr/>
            </p:nvSpPr>
            <p:spPr>
              <a:xfrm>
                <a:off x="4019755" y="2381"/>
                <a:ext cx="250031" cy="121444"/>
              </a:xfrm>
              <a:custGeom>
                <a:avLst/>
                <a:gdLst>
                  <a:gd name="connsiteX0" fmla="*/ 0 w 250031"/>
                  <a:gd name="connsiteY0" fmla="*/ 0 h 121444"/>
                  <a:gd name="connsiteX1" fmla="*/ 0 w 250031"/>
                  <a:gd name="connsiteY1" fmla="*/ 121444 h 121444"/>
                  <a:gd name="connsiteX2" fmla="*/ 250031 w 250031"/>
                  <a:gd name="connsiteY2" fmla="*/ 121444 h 121444"/>
                  <a:gd name="connsiteX3" fmla="*/ 250031 w 250031"/>
                  <a:gd name="connsiteY3" fmla="*/ 2382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31" h="121444">
                    <a:moveTo>
                      <a:pt x="0" y="0"/>
                    </a:moveTo>
                    <a:lnTo>
                      <a:pt x="0" y="121444"/>
                    </a:lnTo>
                    <a:lnTo>
                      <a:pt x="250031" y="121444"/>
                    </a:lnTo>
                    <a:lnTo>
                      <a:pt x="250031" y="2382"/>
                    </a:lnTo>
                  </a:path>
                </a:pathLst>
              </a:custGeom>
              <a:noFill/>
              <a:ln w="6350">
                <a:solidFill>
                  <a:srgbClr val="FFC2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9017543-C1A4-45D2-816F-AF6D760B3A93}"/>
                  </a:ext>
                </a:extLst>
              </p:cNvPr>
              <p:cNvSpPr/>
              <p:nvPr/>
            </p:nvSpPr>
            <p:spPr>
              <a:xfrm>
                <a:off x="4515055" y="2381"/>
                <a:ext cx="250031" cy="121444"/>
              </a:xfrm>
              <a:custGeom>
                <a:avLst/>
                <a:gdLst>
                  <a:gd name="connsiteX0" fmla="*/ 0 w 250031"/>
                  <a:gd name="connsiteY0" fmla="*/ 0 h 121444"/>
                  <a:gd name="connsiteX1" fmla="*/ 0 w 250031"/>
                  <a:gd name="connsiteY1" fmla="*/ 121444 h 121444"/>
                  <a:gd name="connsiteX2" fmla="*/ 250031 w 250031"/>
                  <a:gd name="connsiteY2" fmla="*/ 121444 h 121444"/>
                  <a:gd name="connsiteX3" fmla="*/ 250031 w 250031"/>
                  <a:gd name="connsiteY3" fmla="*/ 2382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31" h="121444">
                    <a:moveTo>
                      <a:pt x="0" y="0"/>
                    </a:moveTo>
                    <a:lnTo>
                      <a:pt x="0" y="121444"/>
                    </a:lnTo>
                    <a:lnTo>
                      <a:pt x="250031" y="121444"/>
                    </a:lnTo>
                    <a:lnTo>
                      <a:pt x="250031" y="2382"/>
                    </a:lnTo>
                  </a:path>
                </a:pathLst>
              </a:custGeom>
              <a:noFill/>
              <a:ln w="6350">
                <a:solidFill>
                  <a:srgbClr val="FFC2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952E5CF-81B6-4E9B-BDE0-1D5DFE2DEF64}"/>
                  </a:ext>
                </a:extLst>
              </p:cNvPr>
              <p:cNvSpPr/>
              <p:nvPr/>
            </p:nvSpPr>
            <p:spPr>
              <a:xfrm>
                <a:off x="5000830" y="2381"/>
                <a:ext cx="250031" cy="121444"/>
              </a:xfrm>
              <a:custGeom>
                <a:avLst/>
                <a:gdLst>
                  <a:gd name="connsiteX0" fmla="*/ 0 w 250031"/>
                  <a:gd name="connsiteY0" fmla="*/ 0 h 121444"/>
                  <a:gd name="connsiteX1" fmla="*/ 0 w 250031"/>
                  <a:gd name="connsiteY1" fmla="*/ 121444 h 121444"/>
                  <a:gd name="connsiteX2" fmla="*/ 250031 w 250031"/>
                  <a:gd name="connsiteY2" fmla="*/ 121444 h 121444"/>
                  <a:gd name="connsiteX3" fmla="*/ 250031 w 250031"/>
                  <a:gd name="connsiteY3" fmla="*/ 2382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31" h="121444">
                    <a:moveTo>
                      <a:pt x="0" y="0"/>
                    </a:moveTo>
                    <a:lnTo>
                      <a:pt x="0" y="121444"/>
                    </a:lnTo>
                    <a:lnTo>
                      <a:pt x="250031" y="121444"/>
                    </a:lnTo>
                    <a:lnTo>
                      <a:pt x="250031" y="2382"/>
                    </a:lnTo>
                  </a:path>
                </a:pathLst>
              </a:custGeom>
              <a:noFill/>
              <a:ln w="6350">
                <a:solidFill>
                  <a:srgbClr val="FFC2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35282F-05F4-4C0A-9F32-E82E48533341}"/>
                </a:ext>
              </a:extLst>
            </p:cNvPr>
            <p:cNvCxnSpPr/>
            <p:nvPr userDrawn="1"/>
          </p:nvCxnSpPr>
          <p:spPr>
            <a:xfrm>
              <a:off x="2705100" y="6350"/>
              <a:ext cx="2909888" cy="0"/>
            </a:xfrm>
            <a:prstGeom prst="line">
              <a:avLst/>
            </a:prstGeom>
            <a:ln w="12700">
              <a:solidFill>
                <a:srgbClr val="DE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37A12AC-5C6C-44CA-A3B8-0C22721F4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8430322" cy="3776546"/>
          </a:xfrm>
          <a:prstGeom prst="rect">
            <a:avLst/>
          </a:prstGeom>
        </p:spPr>
        <p:txBody>
          <a:bodyPr lIns="914400" tIns="2743200"/>
          <a:lstStyle>
            <a:lvl1pPr marL="0" indent="0">
              <a:buNone/>
              <a:defRPr lang="en-US" sz="5400" b="1" kern="1200" spc="-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B81A1-F5B3-4C00-BBA9-F6A1C6411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44717"/>
            <a:ext cx="4334107" cy="825848"/>
          </a:xfrm>
          <a:prstGeom prst="rect">
            <a:avLst/>
          </a:prstGeom>
        </p:spPr>
        <p:txBody>
          <a:bodyPr lIns="914400" tIns="411480"/>
          <a:lstStyle>
            <a:lvl1pPr marL="0" indent="0">
              <a:buNone/>
              <a:defRPr lang="en-US" sz="24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402487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forumresearch.org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forumresearch.org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forumresearch.org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0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forumresearch.org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forumresearch.org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forumresearch.org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42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forumresearch.org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C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3E44-5891-4EB7-8ABF-924CA09D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lIns="411480" tIns="731520" rIns="411480"/>
          <a:lstStyle>
            <a:lvl1pPr>
              <a:defRPr kumimoji="0" lang="en-US" sz="3600" b="1" i="0" u="none" strike="noStrike" cap="none" spc="-100" normalizeH="0" baseline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25DD6E-3549-412A-B262-EC624C5F2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357094"/>
            <a:ext cx="9842500" cy="507831"/>
          </a:xfrm>
          <a:prstGeom prst="rect">
            <a:avLst/>
          </a:prstGeom>
          <a:noFill/>
        </p:spPr>
        <p:txBody>
          <a:bodyPr lIns="411480" tIns="182880" rIns="2743200" bIns="182880" anchor="ctr" anchorCtr="0">
            <a:spAutoFit/>
          </a:bodyPr>
          <a:lstStyle>
            <a:lvl1pPr marL="0" indent="0">
              <a:buNone/>
              <a:defRPr kumimoji="0" lang="en-US" sz="1000" b="0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C31B92C-039C-40B5-9CB7-BE699F72A2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339850"/>
            <a:ext cx="12192000" cy="2228850"/>
          </a:xfrm>
          <a:prstGeom prst="rect">
            <a:avLst/>
          </a:prstGeom>
        </p:spPr>
        <p:txBody>
          <a:bodyPr lIns="411480" tIns="411480" rIns="411480" bIns="411480"/>
          <a:lstStyle>
            <a:lvl1pPr marL="342900" indent="-342900">
              <a:spcBef>
                <a:spcPts val="1500"/>
              </a:spcBef>
              <a:buClr>
                <a:srgbClr val="DE7C00"/>
              </a:buClr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5475" indent="-285750">
              <a:spcBef>
                <a:spcPts val="1500"/>
              </a:spcBef>
              <a:buClr>
                <a:srgbClr val="DE7C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8838" indent="-228600">
              <a:spcBef>
                <a:spcPts val="1500"/>
              </a:spcBef>
              <a:buClr>
                <a:srgbClr val="DE7C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619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FCR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3E44-5891-4EB7-8ABF-924CA09D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lIns="411480" tIns="731520" rIns="411480"/>
          <a:lstStyle>
            <a:lvl1pPr>
              <a:defRPr kumimoji="0" lang="en-US" sz="3600" b="1" i="0" u="none" strike="noStrike" cap="none" spc="-100" normalizeH="0" baseline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25DD6E-3549-412A-B262-EC624C5F2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357094"/>
            <a:ext cx="9842500" cy="507831"/>
          </a:xfrm>
          <a:prstGeom prst="rect">
            <a:avLst/>
          </a:prstGeom>
          <a:noFill/>
        </p:spPr>
        <p:txBody>
          <a:bodyPr lIns="411480" tIns="182880" rIns="2743200" bIns="182880" anchor="ctr" anchorCtr="0">
            <a:spAutoFit/>
          </a:bodyPr>
          <a:lstStyle>
            <a:lvl1pPr marL="0" indent="0">
              <a:buNone/>
              <a:defRPr kumimoji="0" lang="en-US" sz="1000" b="0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3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C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z_Guid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9ED6D3-3C43-4076-8F70-A02B97E38075}"/>
              </a:ext>
            </a:extLst>
          </p:cNvPr>
          <p:cNvSpPr/>
          <p:nvPr/>
        </p:nvSpPr>
        <p:spPr>
          <a:xfrm>
            <a:off x="11780520" y="0"/>
            <a:ext cx="411480" cy="411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FC804D-81A8-4F89-ABBE-3D38674A125A}"/>
              </a:ext>
            </a:extLst>
          </p:cNvPr>
          <p:cNvSpPr/>
          <p:nvPr/>
        </p:nvSpPr>
        <p:spPr>
          <a:xfrm>
            <a:off x="0" y="6446520"/>
            <a:ext cx="411480" cy="411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F98FF-BDF8-427B-AED4-01C4FFA25498}"/>
              </a:ext>
            </a:extLst>
          </p:cNvPr>
          <p:cNvSpPr/>
          <p:nvPr/>
        </p:nvSpPr>
        <p:spPr>
          <a:xfrm>
            <a:off x="0" y="0"/>
            <a:ext cx="411480" cy="411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03392D-BBFB-4322-A7F4-67788CEB379F}"/>
              </a:ext>
            </a:extLst>
          </p:cNvPr>
          <p:cNvGrpSpPr/>
          <p:nvPr userDrawn="1"/>
        </p:nvGrpSpPr>
        <p:grpSpPr>
          <a:xfrm>
            <a:off x="-714375" y="-361950"/>
            <a:ext cx="13109575" cy="7534275"/>
            <a:chOff x="-714375" y="-361950"/>
            <a:chExt cx="13109575" cy="753427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AAD1DE-F42D-44B3-95F3-245EB6D8D326}"/>
                </a:ext>
              </a:extLst>
            </p:cNvPr>
            <p:cNvCxnSpPr/>
            <p:nvPr/>
          </p:nvCxnSpPr>
          <p:spPr>
            <a:xfrm>
              <a:off x="11780520" y="-361950"/>
              <a:ext cx="0" cy="7534275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8304DA-CA47-4929-AE33-A1CBE424E632}"/>
                </a:ext>
              </a:extLst>
            </p:cNvPr>
            <p:cNvCxnSpPr/>
            <p:nvPr/>
          </p:nvCxnSpPr>
          <p:spPr>
            <a:xfrm>
              <a:off x="411480" y="-361950"/>
              <a:ext cx="0" cy="7534275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42CE43-CEA7-4BD4-9A45-C0A18A9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-714375" y="205740"/>
              <a:ext cx="13109575" cy="0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17360B8-B842-4F4C-BAA9-A16878DB6923}"/>
                </a:ext>
              </a:extLst>
            </p:cNvPr>
            <p:cNvCxnSpPr>
              <a:cxnSpLocks/>
            </p:cNvCxnSpPr>
            <p:nvPr/>
          </p:nvCxnSpPr>
          <p:spPr>
            <a:xfrm>
              <a:off x="-714375" y="6652260"/>
              <a:ext cx="13109575" cy="0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A1248BE-462E-4F03-B5E9-15456430766D}"/>
              </a:ext>
            </a:extLst>
          </p:cNvPr>
          <p:cNvSpPr txBox="1"/>
          <p:nvPr userDrawn="1"/>
        </p:nvSpPr>
        <p:spPr>
          <a:xfrm>
            <a:off x="3932768" y="2294467"/>
            <a:ext cx="432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FF"/>
                </a:solidFill>
              </a:rPr>
              <a:t>This layout is used for storing master grids to help with alignment. It should not be used for any presentation content. </a:t>
            </a:r>
          </a:p>
        </p:txBody>
      </p:sp>
    </p:spTree>
    <p:extLst>
      <p:ext uri="{BB962C8B-B14F-4D97-AF65-F5344CB8AC3E}">
        <p14:creationId xmlns:p14="http://schemas.microsoft.com/office/powerpoint/2010/main" val="397987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forumresearch.org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forumresearch.org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4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forumresearch.org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3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forumresearch.org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1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63B414-99B9-4B95-90F1-747B41F69CE4}"/>
              </a:ext>
            </a:extLst>
          </p:cNvPr>
          <p:cNvSpPr/>
          <p:nvPr userDrawn="1"/>
        </p:nvSpPr>
        <p:spPr>
          <a:xfrm>
            <a:off x="0" y="6272784"/>
            <a:ext cx="12188952" cy="585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96E8F49-852A-48CF-BEE0-F4CADC26C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9972" y="6415531"/>
            <a:ext cx="1885726" cy="35357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53DBB7-6303-4C0F-8BF6-F8A5A7C924FC}"/>
              </a:ext>
            </a:extLst>
          </p:cNvPr>
          <p:cNvSpPr/>
          <p:nvPr userDrawn="1"/>
        </p:nvSpPr>
        <p:spPr>
          <a:xfrm>
            <a:off x="419736" y="208054"/>
            <a:ext cx="320184" cy="203425"/>
          </a:xfrm>
          <a:custGeom>
            <a:avLst/>
            <a:gdLst>
              <a:gd name="connsiteX0" fmla="*/ 0 w 495157"/>
              <a:gd name="connsiteY0" fmla="*/ 0 h 344946"/>
              <a:gd name="connsiteX1" fmla="*/ 449883 w 495157"/>
              <a:gd name="connsiteY1" fmla="*/ 0 h 344946"/>
              <a:gd name="connsiteX2" fmla="*/ 495157 w 495157"/>
              <a:gd name="connsiteY2" fmla="*/ 344946 h 344946"/>
              <a:gd name="connsiteX3" fmla="*/ 0 w 495157"/>
              <a:gd name="connsiteY3" fmla="*/ 344946 h 34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157" h="344946">
                <a:moveTo>
                  <a:pt x="0" y="0"/>
                </a:moveTo>
                <a:lnTo>
                  <a:pt x="449883" y="0"/>
                </a:lnTo>
                <a:lnTo>
                  <a:pt x="495157" y="344946"/>
                </a:lnTo>
                <a:lnTo>
                  <a:pt x="0" y="344946"/>
                </a:lnTo>
                <a:close/>
              </a:path>
            </a:pathLst>
          </a:custGeom>
          <a:solidFill>
            <a:srgbClr val="DF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0A847536-33B4-4619-BB67-13295BAC7921}" type="slidenum">
              <a:rPr lang="en-US" sz="105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0AE5963-3C94-4FDA-9E88-CD8F6B3DFA78}"/>
              </a:ext>
            </a:extLst>
          </p:cNvPr>
          <p:cNvSpPr/>
          <p:nvPr userDrawn="1"/>
        </p:nvSpPr>
        <p:spPr>
          <a:xfrm rot="10800000">
            <a:off x="753038" y="208054"/>
            <a:ext cx="320184" cy="203425"/>
          </a:xfrm>
          <a:custGeom>
            <a:avLst/>
            <a:gdLst>
              <a:gd name="connsiteX0" fmla="*/ 0 w 495157"/>
              <a:gd name="connsiteY0" fmla="*/ 0 h 344946"/>
              <a:gd name="connsiteX1" fmla="*/ 449883 w 495157"/>
              <a:gd name="connsiteY1" fmla="*/ 0 h 344946"/>
              <a:gd name="connsiteX2" fmla="*/ 495157 w 495157"/>
              <a:gd name="connsiteY2" fmla="*/ 344946 h 344946"/>
              <a:gd name="connsiteX3" fmla="*/ 0 w 495157"/>
              <a:gd name="connsiteY3" fmla="*/ 344946 h 34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157" h="344946">
                <a:moveTo>
                  <a:pt x="0" y="0"/>
                </a:moveTo>
                <a:lnTo>
                  <a:pt x="449883" y="0"/>
                </a:lnTo>
                <a:lnTo>
                  <a:pt x="495157" y="344946"/>
                </a:lnTo>
                <a:lnTo>
                  <a:pt x="0" y="3449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 Placeholder 80">
            <a:extLst>
              <a:ext uri="{FF2B5EF4-FFF2-40B4-BE49-F238E27FC236}">
                <a16:creationId xmlns:a16="http://schemas.microsoft.com/office/drawing/2014/main" id="{5B942110-FEAA-434F-834E-7C1DFFCEC565}"/>
              </a:ext>
            </a:extLst>
          </p:cNvPr>
          <p:cNvSpPr txBox="1">
            <a:spLocks/>
          </p:cNvSpPr>
          <p:nvPr userDrawn="1"/>
        </p:nvSpPr>
        <p:spPr>
          <a:xfrm>
            <a:off x="0" y="-8467"/>
            <a:ext cx="9144000" cy="457200"/>
          </a:xfrm>
          <a:prstGeom prst="rect">
            <a:avLst/>
          </a:prstGeom>
        </p:spPr>
        <p:txBody>
          <a:bodyPr lIns="1188720" tIns="2286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1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Forum for Collaborative Research</a:t>
            </a:r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A3220C-0C87-45AE-A458-443DBD8D7446}"/>
              </a:ext>
            </a:extLst>
          </p:cNvPr>
          <p:cNvGrpSpPr/>
          <p:nvPr userDrawn="1"/>
        </p:nvGrpSpPr>
        <p:grpSpPr>
          <a:xfrm>
            <a:off x="8513708" y="-1043"/>
            <a:ext cx="3678292" cy="1404393"/>
            <a:chOff x="5677170" y="-1043"/>
            <a:chExt cx="3380266" cy="12906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008BCF-5F75-4329-AD67-123BF6B3ADFF}"/>
                </a:ext>
              </a:extLst>
            </p:cNvPr>
            <p:cNvSpPr/>
            <p:nvPr userDrawn="1"/>
          </p:nvSpPr>
          <p:spPr>
            <a:xfrm rot="10800000">
              <a:off x="8145730" y="795068"/>
              <a:ext cx="247906" cy="247902"/>
            </a:xfrm>
            <a:custGeom>
              <a:avLst/>
              <a:gdLst>
                <a:gd name="connsiteX0" fmla="*/ 2585 w 247905"/>
                <a:gd name="connsiteY0" fmla="*/ 249175 h 247902"/>
                <a:gd name="connsiteX1" fmla="*/ 2585 w 247905"/>
                <a:gd name="connsiteY1" fmla="*/ 2585 h 247902"/>
                <a:gd name="connsiteX2" fmla="*/ 249179 w 247905"/>
                <a:gd name="connsiteY2" fmla="*/ 2585 h 247902"/>
                <a:gd name="connsiteX3" fmla="*/ 249179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49175"/>
                  </a:moveTo>
                  <a:lnTo>
                    <a:pt x="2585" y="2585"/>
                  </a:lnTo>
                  <a:lnTo>
                    <a:pt x="249179" y="2585"/>
                  </a:lnTo>
                  <a:lnTo>
                    <a:pt x="249179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2DBC18-911A-47EA-ACE0-D555955D88F1}"/>
                </a:ext>
              </a:extLst>
            </p:cNvPr>
            <p:cNvSpPr/>
            <p:nvPr userDrawn="1"/>
          </p:nvSpPr>
          <p:spPr>
            <a:xfrm rot="10800000">
              <a:off x="8022433" y="925253"/>
              <a:ext cx="247906" cy="247902"/>
            </a:xfrm>
            <a:custGeom>
              <a:avLst/>
              <a:gdLst>
                <a:gd name="connsiteX0" fmla="*/ 2585 w 247905"/>
                <a:gd name="connsiteY0" fmla="*/ 249175 h 247902"/>
                <a:gd name="connsiteX1" fmla="*/ 2585 w 247905"/>
                <a:gd name="connsiteY1" fmla="*/ 2585 h 247902"/>
                <a:gd name="connsiteX2" fmla="*/ 249179 w 247905"/>
                <a:gd name="connsiteY2" fmla="*/ 2585 h 247902"/>
                <a:gd name="connsiteX3" fmla="*/ 249179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49175"/>
                  </a:moveTo>
                  <a:lnTo>
                    <a:pt x="2585" y="2585"/>
                  </a:lnTo>
                  <a:lnTo>
                    <a:pt x="249179" y="2585"/>
                  </a:lnTo>
                  <a:lnTo>
                    <a:pt x="249179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2374D8-9987-46D9-9478-1FD7CCBDB02A}"/>
                </a:ext>
              </a:extLst>
            </p:cNvPr>
            <p:cNvSpPr/>
            <p:nvPr userDrawn="1"/>
          </p:nvSpPr>
          <p:spPr>
            <a:xfrm rot="10800000">
              <a:off x="7610399" y="996472"/>
              <a:ext cx="80205" cy="80204"/>
            </a:xfrm>
            <a:custGeom>
              <a:avLst/>
              <a:gdLst>
                <a:gd name="connsiteX0" fmla="*/ 2585 w 80204"/>
                <a:gd name="connsiteY0" fmla="*/ 82789 h 80203"/>
                <a:gd name="connsiteX1" fmla="*/ 2585 w 80204"/>
                <a:gd name="connsiteY1" fmla="*/ 2585 h 80203"/>
                <a:gd name="connsiteX2" fmla="*/ 82790 w 80204"/>
                <a:gd name="connsiteY2" fmla="*/ 2585 h 80203"/>
                <a:gd name="connsiteX3" fmla="*/ 82790 w 80204"/>
                <a:gd name="connsiteY3" fmla="*/ 82789 h 8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04" h="80203">
                  <a:moveTo>
                    <a:pt x="2585" y="82789"/>
                  </a:moveTo>
                  <a:lnTo>
                    <a:pt x="2585" y="2585"/>
                  </a:lnTo>
                  <a:lnTo>
                    <a:pt x="82790" y="2585"/>
                  </a:lnTo>
                  <a:lnTo>
                    <a:pt x="82790" y="82789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F1257D-5463-4819-8F2F-7A4ACB7D5E6D}"/>
                </a:ext>
              </a:extLst>
            </p:cNvPr>
            <p:cNvSpPr/>
            <p:nvPr userDrawn="1"/>
          </p:nvSpPr>
          <p:spPr>
            <a:xfrm rot="10800000">
              <a:off x="6173459" y="182235"/>
              <a:ext cx="247906" cy="247902"/>
            </a:xfrm>
            <a:custGeom>
              <a:avLst/>
              <a:gdLst>
                <a:gd name="connsiteX0" fmla="*/ 2585 w 247905"/>
                <a:gd name="connsiteY0" fmla="*/ 2585 h 247902"/>
                <a:gd name="connsiteX1" fmla="*/ 249179 w 247905"/>
                <a:gd name="connsiteY1" fmla="*/ 2585 h 247902"/>
                <a:gd name="connsiteX2" fmla="*/ 249179 w 247905"/>
                <a:gd name="connsiteY2" fmla="*/ 249175 h 247902"/>
                <a:gd name="connsiteX3" fmla="*/ 2585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585"/>
                  </a:moveTo>
                  <a:lnTo>
                    <a:pt x="249179" y="2585"/>
                  </a:lnTo>
                  <a:lnTo>
                    <a:pt x="249179" y="249175"/>
                  </a:lnTo>
                  <a:lnTo>
                    <a:pt x="2585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5CA347-3A16-4E54-8DA9-A29F51C1F049}"/>
                </a:ext>
              </a:extLst>
            </p:cNvPr>
            <p:cNvSpPr/>
            <p:nvPr userDrawn="1"/>
          </p:nvSpPr>
          <p:spPr>
            <a:xfrm rot="10800000">
              <a:off x="5923763" y="428825"/>
              <a:ext cx="247906" cy="247902"/>
            </a:xfrm>
            <a:custGeom>
              <a:avLst/>
              <a:gdLst>
                <a:gd name="connsiteX0" fmla="*/ 2585 w 247905"/>
                <a:gd name="connsiteY0" fmla="*/ 2585 h 247902"/>
                <a:gd name="connsiteX1" fmla="*/ 249179 w 247905"/>
                <a:gd name="connsiteY1" fmla="*/ 2585 h 247902"/>
                <a:gd name="connsiteX2" fmla="*/ 249179 w 247905"/>
                <a:gd name="connsiteY2" fmla="*/ 249175 h 247902"/>
                <a:gd name="connsiteX3" fmla="*/ 2585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585"/>
                  </a:moveTo>
                  <a:lnTo>
                    <a:pt x="249179" y="2585"/>
                  </a:lnTo>
                  <a:lnTo>
                    <a:pt x="249179" y="249175"/>
                  </a:lnTo>
                  <a:lnTo>
                    <a:pt x="2585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7365E0-097D-4D5D-9616-1D20CBB2EC0E}"/>
                </a:ext>
              </a:extLst>
            </p:cNvPr>
            <p:cNvSpPr/>
            <p:nvPr userDrawn="1"/>
          </p:nvSpPr>
          <p:spPr>
            <a:xfrm rot="10800000">
              <a:off x="6047716" y="305530"/>
              <a:ext cx="247906" cy="247902"/>
            </a:xfrm>
            <a:custGeom>
              <a:avLst/>
              <a:gdLst>
                <a:gd name="connsiteX0" fmla="*/ 2585 w 247905"/>
                <a:gd name="connsiteY0" fmla="*/ 2585 h 247902"/>
                <a:gd name="connsiteX1" fmla="*/ 249179 w 247905"/>
                <a:gd name="connsiteY1" fmla="*/ 2585 h 247902"/>
                <a:gd name="connsiteX2" fmla="*/ 249179 w 247905"/>
                <a:gd name="connsiteY2" fmla="*/ 249175 h 247902"/>
                <a:gd name="connsiteX3" fmla="*/ 2585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585"/>
                  </a:moveTo>
                  <a:lnTo>
                    <a:pt x="249179" y="2585"/>
                  </a:lnTo>
                  <a:lnTo>
                    <a:pt x="249179" y="249175"/>
                  </a:lnTo>
                  <a:lnTo>
                    <a:pt x="2585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1D1FFA-67A1-4E44-A869-2A6B389DDA65}"/>
                </a:ext>
              </a:extLst>
            </p:cNvPr>
            <p:cNvSpPr/>
            <p:nvPr userDrawn="1"/>
          </p:nvSpPr>
          <p:spPr>
            <a:xfrm rot="10800000">
              <a:off x="6170284" y="678590"/>
              <a:ext cx="247906" cy="247902"/>
            </a:xfrm>
            <a:custGeom>
              <a:avLst/>
              <a:gdLst>
                <a:gd name="connsiteX0" fmla="*/ 2585 w 247905"/>
                <a:gd name="connsiteY0" fmla="*/ 2585 h 247902"/>
                <a:gd name="connsiteX1" fmla="*/ 249179 w 247905"/>
                <a:gd name="connsiteY1" fmla="*/ 2585 h 247902"/>
                <a:gd name="connsiteX2" fmla="*/ 249179 w 247905"/>
                <a:gd name="connsiteY2" fmla="*/ 249175 h 247902"/>
                <a:gd name="connsiteX3" fmla="*/ 2585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585"/>
                  </a:moveTo>
                  <a:lnTo>
                    <a:pt x="249179" y="2585"/>
                  </a:lnTo>
                  <a:lnTo>
                    <a:pt x="249179" y="249175"/>
                  </a:lnTo>
                  <a:lnTo>
                    <a:pt x="2585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575525-974E-4303-87F2-47139DEF971D}"/>
                </a:ext>
              </a:extLst>
            </p:cNvPr>
            <p:cNvSpPr/>
            <p:nvPr userDrawn="1"/>
          </p:nvSpPr>
          <p:spPr>
            <a:xfrm rot="10800000">
              <a:off x="6047716" y="798783"/>
              <a:ext cx="247906" cy="247902"/>
            </a:xfrm>
            <a:custGeom>
              <a:avLst/>
              <a:gdLst>
                <a:gd name="connsiteX0" fmla="*/ 2585 w 247905"/>
                <a:gd name="connsiteY0" fmla="*/ 2585 h 247902"/>
                <a:gd name="connsiteX1" fmla="*/ 249179 w 247905"/>
                <a:gd name="connsiteY1" fmla="*/ 2585 h 247902"/>
                <a:gd name="connsiteX2" fmla="*/ 249179 w 247905"/>
                <a:gd name="connsiteY2" fmla="*/ 249175 h 247902"/>
                <a:gd name="connsiteX3" fmla="*/ 2585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585"/>
                  </a:moveTo>
                  <a:lnTo>
                    <a:pt x="249179" y="2585"/>
                  </a:lnTo>
                  <a:lnTo>
                    <a:pt x="249179" y="249175"/>
                  </a:lnTo>
                  <a:lnTo>
                    <a:pt x="2585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01916E4-4D7D-4943-9D02-0870F8CDAE8D}"/>
                </a:ext>
              </a:extLst>
            </p:cNvPr>
            <p:cNvSpPr/>
            <p:nvPr userDrawn="1"/>
          </p:nvSpPr>
          <p:spPr>
            <a:xfrm rot="10800000">
              <a:off x="5677170" y="678590"/>
              <a:ext cx="247906" cy="247902"/>
            </a:xfrm>
            <a:custGeom>
              <a:avLst/>
              <a:gdLst>
                <a:gd name="connsiteX0" fmla="*/ 2585 w 247905"/>
                <a:gd name="connsiteY0" fmla="*/ 2585 h 247902"/>
                <a:gd name="connsiteX1" fmla="*/ 249179 w 247905"/>
                <a:gd name="connsiteY1" fmla="*/ 2585 h 247902"/>
                <a:gd name="connsiteX2" fmla="*/ 249179 w 247905"/>
                <a:gd name="connsiteY2" fmla="*/ 249175 h 247902"/>
                <a:gd name="connsiteX3" fmla="*/ 2585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585"/>
                  </a:moveTo>
                  <a:lnTo>
                    <a:pt x="249179" y="2585"/>
                  </a:lnTo>
                  <a:lnTo>
                    <a:pt x="249179" y="249175"/>
                  </a:lnTo>
                  <a:lnTo>
                    <a:pt x="2585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FFA68F-13B6-47EE-BFA9-3083AC50A01A}"/>
                </a:ext>
              </a:extLst>
            </p:cNvPr>
            <p:cNvSpPr/>
            <p:nvPr userDrawn="1"/>
          </p:nvSpPr>
          <p:spPr>
            <a:xfrm rot="10800000">
              <a:off x="6131056" y="881465"/>
              <a:ext cx="80205" cy="80204"/>
            </a:xfrm>
            <a:custGeom>
              <a:avLst/>
              <a:gdLst>
                <a:gd name="connsiteX0" fmla="*/ 2585 w 80204"/>
                <a:gd name="connsiteY0" fmla="*/ 2585 h 80203"/>
                <a:gd name="connsiteX1" fmla="*/ 82790 w 80204"/>
                <a:gd name="connsiteY1" fmla="*/ 2585 h 80203"/>
                <a:gd name="connsiteX2" fmla="*/ 82790 w 80204"/>
                <a:gd name="connsiteY2" fmla="*/ 82789 h 80203"/>
                <a:gd name="connsiteX3" fmla="*/ 2585 w 80204"/>
                <a:gd name="connsiteY3" fmla="*/ 82789 h 8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04" h="80203">
                  <a:moveTo>
                    <a:pt x="2585" y="2585"/>
                  </a:moveTo>
                  <a:lnTo>
                    <a:pt x="82790" y="2585"/>
                  </a:lnTo>
                  <a:lnTo>
                    <a:pt x="82790" y="82789"/>
                  </a:lnTo>
                  <a:lnTo>
                    <a:pt x="2585" y="82789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70113F3-183E-46DD-8DE3-8F053F181FB3}"/>
                </a:ext>
              </a:extLst>
            </p:cNvPr>
            <p:cNvSpPr/>
            <p:nvPr userDrawn="1"/>
          </p:nvSpPr>
          <p:spPr>
            <a:xfrm rot="10800000">
              <a:off x="6666646" y="-1"/>
              <a:ext cx="247906" cy="182745"/>
            </a:xfrm>
            <a:custGeom>
              <a:avLst/>
              <a:gdLst>
                <a:gd name="connsiteX0" fmla="*/ 2585 w 247905"/>
                <a:gd name="connsiteY0" fmla="*/ 249175 h 247902"/>
                <a:gd name="connsiteX1" fmla="*/ 2585 w 247905"/>
                <a:gd name="connsiteY1" fmla="*/ 2585 h 247902"/>
                <a:gd name="connsiteX2" fmla="*/ 249179 w 247905"/>
                <a:gd name="connsiteY2" fmla="*/ 2585 h 247902"/>
                <a:gd name="connsiteX3" fmla="*/ 249179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49175"/>
                  </a:moveTo>
                  <a:lnTo>
                    <a:pt x="2585" y="2585"/>
                  </a:lnTo>
                  <a:lnTo>
                    <a:pt x="249179" y="2585"/>
                  </a:lnTo>
                  <a:lnTo>
                    <a:pt x="249179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9A69B3-A1D5-419D-8D85-4497E2505A96}"/>
                </a:ext>
              </a:extLst>
            </p:cNvPr>
            <p:cNvSpPr/>
            <p:nvPr userDrawn="1"/>
          </p:nvSpPr>
          <p:spPr>
            <a:xfrm rot="10800000">
              <a:off x="6419979" y="181433"/>
              <a:ext cx="247906" cy="247902"/>
            </a:xfrm>
            <a:custGeom>
              <a:avLst/>
              <a:gdLst>
                <a:gd name="connsiteX0" fmla="*/ 2585 w 247905"/>
                <a:gd name="connsiteY0" fmla="*/ 249175 h 247902"/>
                <a:gd name="connsiteX1" fmla="*/ 2585 w 247905"/>
                <a:gd name="connsiteY1" fmla="*/ 2585 h 247902"/>
                <a:gd name="connsiteX2" fmla="*/ 249179 w 247905"/>
                <a:gd name="connsiteY2" fmla="*/ 2585 h 247902"/>
                <a:gd name="connsiteX3" fmla="*/ 249179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49175"/>
                  </a:moveTo>
                  <a:lnTo>
                    <a:pt x="2585" y="2585"/>
                  </a:lnTo>
                  <a:lnTo>
                    <a:pt x="249179" y="2585"/>
                  </a:lnTo>
                  <a:lnTo>
                    <a:pt x="249179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A1DDB3-9C83-42FF-AB6E-7E23EA35F07D}"/>
                </a:ext>
              </a:extLst>
            </p:cNvPr>
            <p:cNvSpPr/>
            <p:nvPr userDrawn="1"/>
          </p:nvSpPr>
          <p:spPr>
            <a:xfrm rot="10800000">
              <a:off x="6666573" y="431125"/>
              <a:ext cx="247906" cy="247902"/>
            </a:xfrm>
            <a:custGeom>
              <a:avLst/>
              <a:gdLst>
                <a:gd name="connsiteX0" fmla="*/ 2585 w 247905"/>
                <a:gd name="connsiteY0" fmla="*/ 249175 h 247902"/>
                <a:gd name="connsiteX1" fmla="*/ 2585 w 247905"/>
                <a:gd name="connsiteY1" fmla="*/ 2585 h 247902"/>
                <a:gd name="connsiteX2" fmla="*/ 249179 w 247905"/>
                <a:gd name="connsiteY2" fmla="*/ 2585 h 247902"/>
                <a:gd name="connsiteX3" fmla="*/ 249179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49175"/>
                  </a:moveTo>
                  <a:lnTo>
                    <a:pt x="2585" y="2585"/>
                  </a:lnTo>
                  <a:lnTo>
                    <a:pt x="249179" y="2585"/>
                  </a:lnTo>
                  <a:lnTo>
                    <a:pt x="249179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9BFA445-A86B-47C4-89D6-25B1033C2616}"/>
                </a:ext>
              </a:extLst>
            </p:cNvPr>
            <p:cNvSpPr/>
            <p:nvPr userDrawn="1"/>
          </p:nvSpPr>
          <p:spPr>
            <a:xfrm rot="10800000">
              <a:off x="6540101" y="304072"/>
              <a:ext cx="247906" cy="247902"/>
            </a:xfrm>
            <a:custGeom>
              <a:avLst/>
              <a:gdLst>
                <a:gd name="connsiteX0" fmla="*/ 2585 w 247905"/>
                <a:gd name="connsiteY0" fmla="*/ 249175 h 247902"/>
                <a:gd name="connsiteX1" fmla="*/ 2585 w 247905"/>
                <a:gd name="connsiteY1" fmla="*/ 2585 h 247902"/>
                <a:gd name="connsiteX2" fmla="*/ 249179 w 247905"/>
                <a:gd name="connsiteY2" fmla="*/ 2585 h 247902"/>
                <a:gd name="connsiteX3" fmla="*/ 249179 w 247905"/>
                <a:gd name="connsiteY3" fmla="*/ 24917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585" y="249175"/>
                  </a:moveTo>
                  <a:lnTo>
                    <a:pt x="2585" y="2585"/>
                  </a:lnTo>
                  <a:lnTo>
                    <a:pt x="249179" y="2585"/>
                  </a:lnTo>
                  <a:lnTo>
                    <a:pt x="249179" y="24917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85EED0-FB52-48EE-9470-F2E4C01F7C13}"/>
                </a:ext>
              </a:extLst>
            </p:cNvPr>
            <p:cNvSpPr/>
            <p:nvPr userDrawn="1"/>
          </p:nvSpPr>
          <p:spPr>
            <a:xfrm rot="10800000">
              <a:off x="6910429" y="918364"/>
              <a:ext cx="247906" cy="247902"/>
            </a:xfrm>
            <a:custGeom>
              <a:avLst/>
              <a:gdLst>
                <a:gd name="connsiteX0" fmla="*/ 249179 w 247905"/>
                <a:gd name="connsiteY0" fmla="*/ 249175 h 247902"/>
                <a:gd name="connsiteX1" fmla="*/ 2585 w 247905"/>
                <a:gd name="connsiteY1" fmla="*/ 249175 h 247902"/>
                <a:gd name="connsiteX2" fmla="*/ 2585 w 247905"/>
                <a:gd name="connsiteY2" fmla="*/ 2585 h 247902"/>
                <a:gd name="connsiteX3" fmla="*/ 249179 w 247905"/>
                <a:gd name="connsiteY3" fmla="*/ 258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49179" y="249175"/>
                  </a:moveTo>
                  <a:lnTo>
                    <a:pt x="2585" y="249175"/>
                  </a:lnTo>
                  <a:lnTo>
                    <a:pt x="2585" y="2585"/>
                  </a:lnTo>
                  <a:lnTo>
                    <a:pt x="249179" y="258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A5F178D-536D-4427-BB9A-A0D73E55C823}"/>
                </a:ext>
              </a:extLst>
            </p:cNvPr>
            <p:cNvSpPr/>
            <p:nvPr userDrawn="1"/>
          </p:nvSpPr>
          <p:spPr>
            <a:xfrm rot="10800000">
              <a:off x="7156877" y="671701"/>
              <a:ext cx="247906" cy="247902"/>
            </a:xfrm>
            <a:custGeom>
              <a:avLst/>
              <a:gdLst>
                <a:gd name="connsiteX0" fmla="*/ 249179 w 247905"/>
                <a:gd name="connsiteY0" fmla="*/ 249175 h 247902"/>
                <a:gd name="connsiteX1" fmla="*/ 2585 w 247905"/>
                <a:gd name="connsiteY1" fmla="*/ 249175 h 247902"/>
                <a:gd name="connsiteX2" fmla="*/ 2585 w 247905"/>
                <a:gd name="connsiteY2" fmla="*/ 2585 h 247902"/>
                <a:gd name="connsiteX3" fmla="*/ 249179 w 247905"/>
                <a:gd name="connsiteY3" fmla="*/ 258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49179" y="249175"/>
                  </a:moveTo>
                  <a:lnTo>
                    <a:pt x="2585" y="249175"/>
                  </a:lnTo>
                  <a:lnTo>
                    <a:pt x="2585" y="2585"/>
                  </a:lnTo>
                  <a:lnTo>
                    <a:pt x="249179" y="258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35B940D-C978-4B00-93E6-ED6B8D58ACEC}"/>
                </a:ext>
              </a:extLst>
            </p:cNvPr>
            <p:cNvSpPr/>
            <p:nvPr userDrawn="1"/>
          </p:nvSpPr>
          <p:spPr>
            <a:xfrm rot="10800000">
              <a:off x="7032924" y="795069"/>
              <a:ext cx="247906" cy="247902"/>
            </a:xfrm>
            <a:custGeom>
              <a:avLst/>
              <a:gdLst>
                <a:gd name="connsiteX0" fmla="*/ 249179 w 247905"/>
                <a:gd name="connsiteY0" fmla="*/ 249175 h 247902"/>
                <a:gd name="connsiteX1" fmla="*/ 2585 w 247905"/>
                <a:gd name="connsiteY1" fmla="*/ 249175 h 247902"/>
                <a:gd name="connsiteX2" fmla="*/ 2585 w 247905"/>
                <a:gd name="connsiteY2" fmla="*/ 2585 h 247902"/>
                <a:gd name="connsiteX3" fmla="*/ 249179 w 247905"/>
                <a:gd name="connsiteY3" fmla="*/ 2585 h 24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905" h="247902">
                  <a:moveTo>
                    <a:pt x="249179" y="249175"/>
                  </a:moveTo>
                  <a:lnTo>
                    <a:pt x="2585" y="249175"/>
                  </a:lnTo>
                  <a:lnTo>
                    <a:pt x="2585" y="2585"/>
                  </a:lnTo>
                  <a:lnTo>
                    <a:pt x="249179" y="2585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C08E237-45BC-4F98-B76D-067941124447}"/>
                </a:ext>
              </a:extLst>
            </p:cNvPr>
            <p:cNvSpPr/>
            <p:nvPr userDrawn="1"/>
          </p:nvSpPr>
          <p:spPr>
            <a:xfrm>
              <a:off x="6540101" y="-1043"/>
              <a:ext cx="250031" cy="55018"/>
            </a:xfrm>
            <a:custGeom>
              <a:avLst/>
              <a:gdLst>
                <a:gd name="connsiteX0" fmla="*/ 0 w 250031"/>
                <a:gd name="connsiteY0" fmla="*/ 0 h 121444"/>
                <a:gd name="connsiteX1" fmla="*/ 0 w 250031"/>
                <a:gd name="connsiteY1" fmla="*/ 121444 h 121444"/>
                <a:gd name="connsiteX2" fmla="*/ 250031 w 250031"/>
                <a:gd name="connsiteY2" fmla="*/ 121444 h 121444"/>
                <a:gd name="connsiteX3" fmla="*/ 250031 w 250031"/>
                <a:gd name="connsiteY3" fmla="*/ 2382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121444">
                  <a:moveTo>
                    <a:pt x="0" y="0"/>
                  </a:moveTo>
                  <a:lnTo>
                    <a:pt x="0" y="121444"/>
                  </a:lnTo>
                  <a:lnTo>
                    <a:pt x="250031" y="121444"/>
                  </a:lnTo>
                  <a:lnTo>
                    <a:pt x="250031" y="2382"/>
                  </a:lnTo>
                </a:path>
              </a:pathLst>
            </a:custGeom>
            <a:noFill/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BED1683-13A6-43DE-BDD9-829B182F8CCF}"/>
                </a:ext>
              </a:extLst>
            </p:cNvPr>
            <p:cNvSpPr/>
            <p:nvPr userDrawn="1"/>
          </p:nvSpPr>
          <p:spPr>
            <a:xfrm rot="10800000">
              <a:off x="7900215" y="795068"/>
              <a:ext cx="80205" cy="80204"/>
            </a:xfrm>
            <a:custGeom>
              <a:avLst/>
              <a:gdLst>
                <a:gd name="connsiteX0" fmla="*/ 2585 w 80204"/>
                <a:gd name="connsiteY0" fmla="*/ 82789 h 80203"/>
                <a:gd name="connsiteX1" fmla="*/ 2585 w 80204"/>
                <a:gd name="connsiteY1" fmla="*/ 2585 h 80203"/>
                <a:gd name="connsiteX2" fmla="*/ 82790 w 80204"/>
                <a:gd name="connsiteY2" fmla="*/ 2585 h 80203"/>
                <a:gd name="connsiteX3" fmla="*/ 82790 w 80204"/>
                <a:gd name="connsiteY3" fmla="*/ 82789 h 8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04" h="80203">
                  <a:moveTo>
                    <a:pt x="2585" y="82789"/>
                  </a:moveTo>
                  <a:lnTo>
                    <a:pt x="2585" y="2585"/>
                  </a:lnTo>
                  <a:lnTo>
                    <a:pt x="82790" y="2585"/>
                  </a:lnTo>
                  <a:lnTo>
                    <a:pt x="82790" y="82789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FEE29DB-7EF5-4774-A7EF-A603D0D108D8}"/>
                </a:ext>
              </a:extLst>
            </p:cNvPr>
            <p:cNvGrpSpPr/>
            <p:nvPr userDrawn="1"/>
          </p:nvGrpSpPr>
          <p:grpSpPr>
            <a:xfrm flipV="1">
              <a:off x="8515620" y="613637"/>
              <a:ext cx="541816" cy="535655"/>
              <a:chOff x="8515620" y="671608"/>
              <a:chExt cx="541816" cy="535655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708917E-2966-498F-9FC9-6F5860DD6089}"/>
                  </a:ext>
                </a:extLst>
              </p:cNvPr>
              <p:cNvSpPr/>
              <p:nvPr userDrawn="1"/>
            </p:nvSpPr>
            <p:spPr>
              <a:xfrm rot="10800000">
                <a:off x="8642092" y="671608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bg1">
                    <a:lumMod val="9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9CD5C35-60DE-4187-B5AE-F3A5234BDF65}"/>
                  </a:ext>
                </a:extLst>
              </p:cNvPr>
              <p:cNvSpPr/>
              <p:nvPr userDrawn="1"/>
            </p:nvSpPr>
            <p:spPr>
              <a:xfrm rot="10800000">
                <a:off x="8515620" y="795068"/>
                <a:ext cx="247906" cy="247902"/>
              </a:xfrm>
              <a:custGeom>
                <a:avLst/>
                <a:gdLst>
                  <a:gd name="connsiteX0" fmla="*/ 2585 w 247905"/>
                  <a:gd name="connsiteY0" fmla="*/ 249175 h 247902"/>
                  <a:gd name="connsiteX1" fmla="*/ 2585 w 247905"/>
                  <a:gd name="connsiteY1" fmla="*/ 2585 h 247902"/>
                  <a:gd name="connsiteX2" fmla="*/ 249179 w 247905"/>
                  <a:gd name="connsiteY2" fmla="*/ 2585 h 247902"/>
                  <a:gd name="connsiteX3" fmla="*/ 249179 w 247905"/>
                  <a:gd name="connsiteY3" fmla="*/ 249175 h 2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05" h="247902">
                    <a:moveTo>
                      <a:pt x="2585" y="249175"/>
                    </a:moveTo>
                    <a:lnTo>
                      <a:pt x="2585" y="2585"/>
                    </a:lnTo>
                    <a:lnTo>
                      <a:pt x="249179" y="2585"/>
                    </a:lnTo>
                    <a:lnTo>
                      <a:pt x="249179" y="249175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bg1">
                    <a:lumMod val="9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371ADDA-4DFA-4E68-8690-2757F3E43919}"/>
                  </a:ext>
                </a:extLst>
              </p:cNvPr>
              <p:cNvSpPr/>
              <p:nvPr userDrawn="1"/>
            </p:nvSpPr>
            <p:spPr>
              <a:xfrm rot="10800000">
                <a:off x="8977231" y="1127059"/>
                <a:ext cx="80205" cy="80204"/>
              </a:xfrm>
              <a:custGeom>
                <a:avLst/>
                <a:gdLst>
                  <a:gd name="connsiteX0" fmla="*/ 2585 w 80204"/>
                  <a:gd name="connsiteY0" fmla="*/ 82789 h 80203"/>
                  <a:gd name="connsiteX1" fmla="*/ 2585 w 80204"/>
                  <a:gd name="connsiteY1" fmla="*/ 2585 h 80203"/>
                  <a:gd name="connsiteX2" fmla="*/ 82790 w 80204"/>
                  <a:gd name="connsiteY2" fmla="*/ 2585 h 80203"/>
                  <a:gd name="connsiteX3" fmla="*/ 82790 w 80204"/>
                  <a:gd name="connsiteY3" fmla="*/ 82789 h 8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04" h="80203">
                    <a:moveTo>
                      <a:pt x="2585" y="82789"/>
                    </a:moveTo>
                    <a:lnTo>
                      <a:pt x="2585" y="2585"/>
                    </a:lnTo>
                    <a:lnTo>
                      <a:pt x="82790" y="2585"/>
                    </a:lnTo>
                    <a:lnTo>
                      <a:pt x="82790" y="82789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bg1">
                    <a:lumMod val="9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4B77C6-C7F6-4330-843C-4246BF059860}"/>
                </a:ext>
              </a:extLst>
            </p:cNvPr>
            <p:cNvSpPr/>
            <p:nvPr userDrawn="1"/>
          </p:nvSpPr>
          <p:spPr>
            <a:xfrm rot="10800000">
              <a:off x="5844871" y="182235"/>
              <a:ext cx="80205" cy="80204"/>
            </a:xfrm>
            <a:custGeom>
              <a:avLst/>
              <a:gdLst>
                <a:gd name="connsiteX0" fmla="*/ 2585 w 80204"/>
                <a:gd name="connsiteY0" fmla="*/ 2585 h 80203"/>
                <a:gd name="connsiteX1" fmla="*/ 82790 w 80204"/>
                <a:gd name="connsiteY1" fmla="*/ 2585 h 80203"/>
                <a:gd name="connsiteX2" fmla="*/ 82790 w 80204"/>
                <a:gd name="connsiteY2" fmla="*/ 82789 h 80203"/>
                <a:gd name="connsiteX3" fmla="*/ 2585 w 80204"/>
                <a:gd name="connsiteY3" fmla="*/ 82789 h 8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04" h="80203">
                  <a:moveTo>
                    <a:pt x="2585" y="2585"/>
                  </a:moveTo>
                  <a:lnTo>
                    <a:pt x="82790" y="2585"/>
                  </a:lnTo>
                  <a:lnTo>
                    <a:pt x="82790" y="82789"/>
                  </a:lnTo>
                  <a:lnTo>
                    <a:pt x="2585" y="82789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2FE161A-6837-4301-99D8-0CB832227EDE}"/>
                </a:ext>
              </a:extLst>
            </p:cNvPr>
            <p:cNvSpPr/>
            <p:nvPr userDrawn="1"/>
          </p:nvSpPr>
          <p:spPr>
            <a:xfrm>
              <a:off x="6910388" y="919163"/>
              <a:ext cx="1243012" cy="370399"/>
            </a:xfrm>
            <a:custGeom>
              <a:avLst/>
              <a:gdLst>
                <a:gd name="connsiteX0" fmla="*/ 0 w 1243012"/>
                <a:gd name="connsiteY0" fmla="*/ 0 h 490537"/>
                <a:gd name="connsiteX1" fmla="*/ 742950 w 1243012"/>
                <a:gd name="connsiteY1" fmla="*/ 0 h 490537"/>
                <a:gd name="connsiteX2" fmla="*/ 742950 w 1243012"/>
                <a:gd name="connsiteY2" fmla="*/ 490537 h 490537"/>
                <a:gd name="connsiteX3" fmla="*/ 985837 w 1243012"/>
                <a:gd name="connsiteY3" fmla="*/ 490537 h 490537"/>
                <a:gd name="connsiteX4" fmla="*/ 985837 w 1243012"/>
                <a:gd name="connsiteY4" fmla="*/ 9525 h 490537"/>
                <a:gd name="connsiteX5" fmla="*/ 1243012 w 1243012"/>
                <a:gd name="connsiteY5" fmla="*/ 9525 h 49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012" h="490537">
                  <a:moveTo>
                    <a:pt x="0" y="0"/>
                  </a:moveTo>
                  <a:lnTo>
                    <a:pt x="742950" y="0"/>
                  </a:lnTo>
                  <a:lnTo>
                    <a:pt x="742950" y="490537"/>
                  </a:lnTo>
                  <a:lnTo>
                    <a:pt x="985837" y="490537"/>
                  </a:lnTo>
                  <a:lnTo>
                    <a:pt x="985837" y="9525"/>
                  </a:lnTo>
                  <a:lnTo>
                    <a:pt x="1243012" y="9525"/>
                  </a:lnTo>
                </a:path>
              </a:pathLst>
            </a:custGeom>
            <a:noFill/>
            <a:ln w="6350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6CAE846-3227-4AFC-A00B-6C39164DC0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85" y="-2201"/>
            <a:ext cx="2198027" cy="765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48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forumresearch.org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79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AB3DA-52FE-41E0-9AF7-6B33451F4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8430322" cy="3545305"/>
          </a:xfrm>
        </p:spPr>
        <p:txBody>
          <a:bodyPr/>
          <a:lstStyle/>
          <a:p>
            <a:r>
              <a:rPr lang="en-US" sz="4000" dirty="0" smtClean="0"/>
              <a:t>PSC Forum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2CBEFA-80EA-4DF1-9D66-A5B7C5C65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473054"/>
            <a:ext cx="7483642" cy="825848"/>
          </a:xfrm>
        </p:spPr>
        <p:txBody>
          <a:bodyPr/>
          <a:lstStyle/>
          <a:p>
            <a:r>
              <a:rPr lang="en-US" i="1" dirty="0" smtClean="0"/>
              <a:t>Veronica Miller, PhD</a:t>
            </a:r>
          </a:p>
          <a:p>
            <a:r>
              <a:rPr lang="en-US" i="1" dirty="0" smtClean="0"/>
              <a:t>Forum for Collaborative Research</a:t>
            </a:r>
          </a:p>
          <a:p>
            <a:r>
              <a:rPr lang="en-US" i="1" dirty="0" smtClean="0"/>
              <a:t>UC Berkeley School of Public Health</a:t>
            </a:r>
            <a:br>
              <a:rPr lang="en-US" i="1" dirty="0" smtClean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109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Perspectives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226372"/>
            <a:ext cx="12192000" cy="2342328"/>
          </a:xfrm>
        </p:spPr>
        <p:txBody>
          <a:bodyPr/>
          <a:lstStyle/>
          <a:p>
            <a:r>
              <a:rPr lang="en-US" dirty="0" smtClean="0"/>
              <a:t>Regulatory decisions (approve or not approve a drug) is based on benefit and risk considerations</a:t>
            </a:r>
          </a:p>
          <a:p>
            <a:r>
              <a:rPr lang="en-US" dirty="0" smtClean="0"/>
              <a:t>What do we know about the benefit? </a:t>
            </a:r>
          </a:p>
          <a:p>
            <a:pPr lvl="1"/>
            <a:r>
              <a:rPr lang="en-US" dirty="0" smtClean="0"/>
              <a:t>How do we measure it?</a:t>
            </a:r>
          </a:p>
          <a:p>
            <a:pPr lvl="1"/>
            <a:r>
              <a:rPr lang="en-US" dirty="0" smtClean="0"/>
              <a:t>How long will the benefit last?</a:t>
            </a:r>
          </a:p>
          <a:p>
            <a:r>
              <a:rPr lang="en-US" dirty="0" smtClean="0"/>
              <a:t>What do we know about risk (potential harms)</a:t>
            </a:r>
          </a:p>
          <a:p>
            <a:pPr lvl="1"/>
            <a:r>
              <a:rPr lang="en-US" dirty="0" smtClean="0"/>
              <a:t>How do we measure it?</a:t>
            </a:r>
          </a:p>
          <a:p>
            <a:pPr lvl="1"/>
            <a:r>
              <a:rPr lang="en-US" dirty="0" smtClean="0"/>
              <a:t>When could the harm appear? How serious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0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tolerance for risk?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01" y="1000858"/>
            <a:ext cx="6842107" cy="52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9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32" y="698004"/>
            <a:ext cx="6910528" cy="51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5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28" y="769999"/>
            <a:ext cx="9732656" cy="522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1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14" y="680488"/>
            <a:ext cx="9608877" cy="53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3" y="608384"/>
            <a:ext cx="10435369" cy="550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2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9" y="538528"/>
            <a:ext cx="10788039" cy="55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PSC Forum Work Streams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Clinical Trials</a:t>
            </a:r>
          </a:p>
          <a:p>
            <a:pPr lvl="1"/>
            <a:r>
              <a:rPr lang="en-US" dirty="0" smtClean="0"/>
              <a:t>Inclusion/Exclusion Criteria</a:t>
            </a:r>
          </a:p>
          <a:p>
            <a:pPr lvl="1"/>
            <a:r>
              <a:rPr lang="en-US" dirty="0" smtClean="0"/>
              <a:t>Endpoints (e.g. ALP fluctuations)</a:t>
            </a:r>
          </a:p>
          <a:p>
            <a:r>
              <a:rPr lang="en-US" dirty="0" smtClean="0"/>
              <a:t>Patient Centered Clinical Research</a:t>
            </a:r>
          </a:p>
          <a:p>
            <a:pPr lvl="1"/>
            <a:r>
              <a:rPr lang="en-US" dirty="0" smtClean="0"/>
              <a:t>PRO tools</a:t>
            </a:r>
          </a:p>
          <a:p>
            <a:r>
              <a:rPr lang="en-US" dirty="0"/>
              <a:t>Data &amp; Data </a:t>
            </a:r>
            <a:r>
              <a:rPr lang="en-US" dirty="0" smtClean="0"/>
              <a:t>Use</a:t>
            </a:r>
          </a:p>
          <a:p>
            <a:pPr marL="339725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5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Trials: Inclusion-Exclusion Working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Underlying IBD</a:t>
            </a:r>
          </a:p>
          <a:p>
            <a:r>
              <a:rPr lang="en-US" dirty="0" err="1" smtClean="0"/>
              <a:t>Concomittant</a:t>
            </a:r>
            <a:r>
              <a:rPr lang="en-US" dirty="0" smtClean="0"/>
              <a:t> therapies</a:t>
            </a:r>
          </a:p>
          <a:p>
            <a:r>
              <a:rPr lang="en-US" dirty="0" smtClean="0"/>
              <a:t>URSO?</a:t>
            </a:r>
          </a:p>
          <a:p>
            <a:r>
              <a:rPr lang="en-US" dirty="0" smtClean="0"/>
              <a:t>Drug Targets</a:t>
            </a:r>
          </a:p>
          <a:p>
            <a:r>
              <a:rPr lang="en-US" dirty="0" smtClean="0"/>
              <a:t>Patient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4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A87BC0D-D3C1-4030-913D-818C8DCB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91CA4B-4A52-4A19-B599-88E4A30050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027835-E8F2-4DD8-84A3-46B681CA4A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344408"/>
            <a:ext cx="3617495" cy="3027066"/>
          </a:xfrm>
        </p:spPr>
        <p:txBody>
          <a:bodyPr/>
          <a:lstStyle/>
          <a:p>
            <a:r>
              <a:rPr lang="en-US" dirty="0" smtClean="0"/>
              <a:t>One table</a:t>
            </a:r>
            <a:endParaRPr lang="en-US" dirty="0"/>
          </a:p>
          <a:p>
            <a:pPr lvl="1"/>
            <a:r>
              <a:rPr lang="en-US" dirty="0" smtClean="0"/>
              <a:t>Regulators</a:t>
            </a:r>
          </a:p>
          <a:p>
            <a:pPr lvl="1"/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Academia</a:t>
            </a:r>
          </a:p>
          <a:p>
            <a:pPr lvl="1"/>
            <a:r>
              <a:rPr lang="en-US" dirty="0" smtClean="0"/>
              <a:t>Patients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B027835-E8F2-4DD8-84A3-46B681CA4A64}"/>
              </a:ext>
            </a:extLst>
          </p:cNvPr>
          <p:cNvSpPr txBox="1">
            <a:spLocks/>
          </p:cNvSpPr>
          <p:nvPr/>
        </p:nvSpPr>
        <p:spPr>
          <a:xfrm>
            <a:off x="2831432" y="1344409"/>
            <a:ext cx="4668254" cy="3027066"/>
          </a:xfrm>
          <a:prstGeom prst="rect">
            <a:avLst/>
          </a:prstGeom>
        </p:spPr>
        <p:txBody>
          <a:bodyPr lIns="411480" tIns="411480" rIns="411480" bIns="411480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DE7C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8575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DE7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8838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DE7C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Increase Efficiency</a:t>
            </a:r>
          </a:p>
          <a:p>
            <a:pPr lvl="1"/>
            <a:r>
              <a:rPr lang="en-US" dirty="0" smtClean="0"/>
              <a:t>Clarity</a:t>
            </a:r>
          </a:p>
          <a:p>
            <a:pPr lvl="1"/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Collaboration</a:t>
            </a:r>
          </a:p>
          <a:p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027835-E8F2-4DD8-84A3-46B681CA4A64}"/>
              </a:ext>
            </a:extLst>
          </p:cNvPr>
          <p:cNvSpPr txBox="1">
            <a:spLocks/>
          </p:cNvSpPr>
          <p:nvPr/>
        </p:nvSpPr>
        <p:spPr>
          <a:xfrm>
            <a:off x="7066547" y="1368472"/>
            <a:ext cx="5125453" cy="3027066"/>
          </a:xfrm>
          <a:prstGeom prst="rect">
            <a:avLst/>
          </a:prstGeom>
        </p:spPr>
        <p:txBody>
          <a:bodyPr lIns="411480" tIns="411480" rIns="411480" bIns="411480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DE7C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8575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DE7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8838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DE7C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Decrease Uncertainty</a:t>
            </a:r>
          </a:p>
          <a:p>
            <a:pPr lvl="1"/>
            <a:r>
              <a:rPr lang="en-US" dirty="0" smtClean="0"/>
              <a:t>Redundancy</a:t>
            </a:r>
          </a:p>
          <a:p>
            <a:pPr lvl="1"/>
            <a:r>
              <a:rPr lang="en-US" dirty="0" smtClean="0"/>
              <a:t>Development time</a:t>
            </a:r>
          </a:p>
          <a:p>
            <a:pPr lvl="1"/>
            <a:r>
              <a:rPr lang="en-US" dirty="0" smtClean="0"/>
              <a:t>Risk</a:t>
            </a:r>
          </a:p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28674" y="4251160"/>
            <a:ext cx="914400" cy="914400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828674" y="4989095"/>
            <a:ext cx="914400" cy="914400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71476" y="4604086"/>
            <a:ext cx="914400" cy="914400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269832" y="4604085"/>
            <a:ext cx="914400" cy="914400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940971" y="4688306"/>
            <a:ext cx="689809" cy="745958"/>
          </a:xfrm>
          <a:prstGeom prst="ellipse">
            <a:avLst/>
          </a:prstGeom>
          <a:solidFill>
            <a:srgbClr val="DF7D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6432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13" y="790342"/>
            <a:ext cx="8662107" cy="4879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20748" y="5432612"/>
            <a:ext cx="1912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Gideon Hirschfield</a:t>
            </a:r>
          </a:p>
          <a:p>
            <a:r>
              <a:rPr lang="en-US" dirty="0" smtClean="0"/>
              <a:t>PSC Forum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4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Centered Research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Short-term Working Group</a:t>
            </a:r>
          </a:p>
          <a:p>
            <a:r>
              <a:rPr lang="en-US" dirty="0" smtClean="0"/>
              <a:t>Landscape </a:t>
            </a:r>
          </a:p>
          <a:p>
            <a:pPr lvl="1"/>
            <a:r>
              <a:rPr lang="en-US" dirty="0" smtClean="0"/>
              <a:t>Bring everyone up-to-date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2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15" y="974855"/>
            <a:ext cx="7781925" cy="4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1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14" y="945328"/>
            <a:ext cx="7834313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09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&amp; Data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Landscape of registries and databases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63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0" y="785532"/>
            <a:ext cx="11212917" cy="45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15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35" y="393663"/>
            <a:ext cx="5187219" cy="2919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253" y="1548035"/>
            <a:ext cx="5628815" cy="45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51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Gaps?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data do we need to meet regulatory purposes?</a:t>
            </a:r>
          </a:p>
          <a:p>
            <a:r>
              <a:rPr lang="en-US" dirty="0" smtClean="0"/>
              <a:t>Identification of surrogate endpoints</a:t>
            </a:r>
          </a:p>
          <a:p>
            <a:r>
              <a:rPr lang="en-US" dirty="0" smtClean="0"/>
              <a:t>Validation of endpoints</a:t>
            </a:r>
          </a:p>
          <a:p>
            <a:r>
              <a:rPr lang="en-US" dirty="0" smtClean="0"/>
              <a:t>Strategy:</a:t>
            </a:r>
          </a:p>
          <a:p>
            <a:pPr lvl="1"/>
            <a:r>
              <a:rPr lang="en-US" dirty="0" smtClean="0"/>
              <a:t>Build synergies amongst existing efforts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2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Working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Non-invasive diagnostics/Imaging</a:t>
            </a:r>
            <a:endParaRPr lang="en-US" dirty="0" smtClean="0"/>
          </a:p>
          <a:p>
            <a:r>
              <a:rPr lang="en-US" dirty="0" smtClean="0"/>
              <a:t>Pediatrics</a:t>
            </a:r>
          </a:p>
          <a:p>
            <a:r>
              <a:rPr lang="en-US" dirty="0" smtClean="0"/>
              <a:t>Symptom management: ITCH?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66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Forum Staff</a:t>
            </a:r>
          </a:p>
          <a:p>
            <a:pPr lvl="1"/>
            <a:r>
              <a:rPr lang="en-US" dirty="0" smtClean="0"/>
              <a:t>Jessica Weber MPH, RN</a:t>
            </a:r>
          </a:p>
          <a:p>
            <a:r>
              <a:rPr lang="en-US" dirty="0" smtClean="0"/>
              <a:t>PSC Forum SC </a:t>
            </a:r>
            <a:r>
              <a:rPr lang="en-US" smtClean="0"/>
              <a:t>and Members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957467"/>
            <a:ext cx="12192000" cy="2228850"/>
          </a:xfrm>
        </p:spPr>
        <p:txBody>
          <a:bodyPr/>
          <a:lstStyle/>
          <a:p>
            <a:r>
              <a:rPr lang="en-US" sz="2800" dirty="0" smtClean="0"/>
              <a:t>Once new drug candidates and therapeutic strategies are identified, their efficient and safe development is in the best interest of all stakeholders, most of all, the patients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2737" y="5903495"/>
            <a:ext cx="103150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Accelerate drug development not by lowering standards, but by increasing efficiency through collaboration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6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339850"/>
            <a:ext cx="7884695" cy="2228850"/>
          </a:xfrm>
        </p:spPr>
        <p:txBody>
          <a:bodyPr/>
          <a:lstStyle/>
          <a:p>
            <a:r>
              <a:rPr lang="en-US" dirty="0" smtClean="0"/>
              <a:t>Non-competitive, safe environment</a:t>
            </a:r>
          </a:p>
          <a:p>
            <a:r>
              <a:rPr lang="en-US" dirty="0" smtClean="0"/>
              <a:t>Independence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Information democracy</a:t>
            </a:r>
          </a:p>
          <a:p>
            <a:r>
              <a:rPr lang="en-US" dirty="0" smtClean="0"/>
              <a:t>Synergy vs. duplication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12242" y="1718883"/>
            <a:ext cx="3601452" cy="545432"/>
          </a:xfrm>
          <a:prstGeom prst="roundRect">
            <a:avLst/>
          </a:prstGeom>
          <a:solidFill>
            <a:srgbClr val="5ECCF3">
              <a:lumMod val="50000"/>
              <a:alpha val="5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US" kern="0" dirty="0" smtClean="0">
                <a:solidFill>
                  <a:prstClr val="white"/>
                </a:solidFill>
                <a:latin typeface="Calibri" panose="020F0502020204030204"/>
              </a:rPr>
              <a:t>Single Sponsor-Single Agency</a:t>
            </a: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12242" y="3299030"/>
            <a:ext cx="3601452" cy="545432"/>
          </a:xfrm>
          <a:prstGeom prst="roundRect">
            <a:avLst/>
          </a:prstGeom>
          <a:solidFill>
            <a:srgbClr val="5ECCF3">
              <a:lumMod val="50000"/>
              <a:alpha val="5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US" kern="0" dirty="0" smtClean="0">
                <a:solidFill>
                  <a:prstClr val="white"/>
                </a:solidFill>
                <a:latin typeface="Calibri" panose="020F0502020204030204"/>
              </a:rPr>
              <a:t>All Sponsors-Multiple Agencies</a:t>
            </a: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5495" y="5871413"/>
            <a:ext cx="572906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Cross-Atlantic perspectives reduce interagency discordance </a:t>
            </a:r>
            <a:endParaRPr lang="en-US" dirty="0"/>
          </a:p>
        </p:txBody>
      </p:sp>
      <p:sp>
        <p:nvSpPr>
          <p:cNvPr id="5" name="Up-Down Arrow 4"/>
          <p:cNvSpPr/>
          <p:nvPr/>
        </p:nvSpPr>
        <p:spPr>
          <a:xfrm>
            <a:off x="9387124" y="2313479"/>
            <a:ext cx="251688" cy="936386"/>
          </a:xfrm>
          <a:prstGeom prst="up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4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Advance development of regulatory strategies</a:t>
            </a:r>
          </a:p>
          <a:p>
            <a:pPr lvl="1"/>
            <a:r>
              <a:rPr lang="en-US" dirty="0" smtClean="0"/>
              <a:t>Evolving science &amp; evolving consensus</a:t>
            </a:r>
          </a:p>
          <a:p>
            <a:r>
              <a:rPr lang="en-US" dirty="0" smtClean="0"/>
              <a:t>Generate evidence through collaboration</a:t>
            </a:r>
          </a:p>
          <a:p>
            <a:pPr lvl="1"/>
            <a:r>
              <a:rPr lang="en-US" dirty="0" smtClean="0"/>
              <a:t>Efficient use of data</a:t>
            </a:r>
          </a:p>
          <a:p>
            <a:r>
              <a:rPr lang="en-US" dirty="0" smtClean="0"/>
              <a:t>Provide mechanism for patient-centered drug development</a:t>
            </a:r>
          </a:p>
          <a:p>
            <a:r>
              <a:rPr lang="en-US" dirty="0" smtClean="0"/>
              <a:t>Provide mechanism for innovation in data use and analytics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4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974545"/>
            <a:ext cx="10668000" cy="4806817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45"/>
            <a:ext cx="10972800" cy="512761"/>
          </a:xfrm>
        </p:spPr>
        <p:txBody>
          <a:bodyPr>
            <a:noAutofit/>
          </a:bodyPr>
          <a:lstStyle/>
          <a:p>
            <a:r>
              <a:rPr lang="en-US" sz="4267" dirty="0"/>
              <a:t>Forum for Collaborative Research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2800" y="1260433"/>
            <a:ext cx="3149600" cy="213713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3564429"/>
            <a:ext cx="1219200" cy="2133600"/>
          </a:xfrm>
          <a:prstGeom prst="round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31200" y="1193800"/>
            <a:ext cx="2438400" cy="1219200"/>
          </a:xfrm>
          <a:prstGeom prst="round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8400" y="3560064"/>
            <a:ext cx="1219200" cy="2133600"/>
          </a:xfrm>
          <a:prstGeom prst="round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11" y="2022158"/>
            <a:ext cx="166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Liver Forum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4302" y="4241806"/>
            <a:ext cx="997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PSC </a:t>
            </a:r>
          </a:p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Forum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7312" y="4140206"/>
            <a:ext cx="1324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AH-AALD</a:t>
            </a:r>
          </a:p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Forum?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87469" y="1600201"/>
            <a:ext cx="151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HIV Forum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414576" y="2616200"/>
            <a:ext cx="2438400" cy="1219200"/>
          </a:xfrm>
          <a:prstGeom prst="round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32800" y="4038600"/>
            <a:ext cx="2438400" cy="1219200"/>
          </a:xfrm>
          <a:prstGeom prst="round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87480" y="2979580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HBV Forum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76238" y="4247759"/>
            <a:ext cx="186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CMV/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Transpl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Forum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44000" y="5461000"/>
            <a:ext cx="2438400" cy="1219200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50412" y="5781358"/>
            <a:ext cx="159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HCV Forum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70400" y="2104669"/>
            <a:ext cx="3149600" cy="2137131"/>
          </a:xfrm>
          <a:prstGeom prst="round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5456" y="2819401"/>
            <a:ext cx="2485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Rare Diseases-IEM</a:t>
            </a:r>
          </a:p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Forum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t>forumresearch.org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 defTabSz="1219170"/>
              <a:t>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6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PSC Steering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13"/>
          <p:cNvGraphicFramePr>
            <a:graphicFrameLocks/>
          </p:cNvGraphicFramePr>
          <p:nvPr>
            <p:extLst/>
          </p:nvPr>
        </p:nvGraphicFramePr>
        <p:xfrm>
          <a:off x="185467" y="1325563"/>
          <a:ext cx="5188789" cy="485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14"/>
          <p:cNvGraphicFramePr>
            <a:graphicFrameLocks/>
          </p:cNvGraphicFramePr>
          <p:nvPr>
            <p:extLst/>
          </p:nvPr>
        </p:nvGraphicFramePr>
        <p:xfrm>
          <a:off x="6096000" y="1325563"/>
          <a:ext cx="5099649" cy="485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662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PSC Forum Sponsors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055" y="232486"/>
            <a:ext cx="4855279" cy="57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3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PSC Forum Strategy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1187450"/>
            <a:ext cx="12192000" cy="2228850"/>
          </a:xfrm>
        </p:spPr>
        <p:txBody>
          <a:bodyPr/>
          <a:lstStyle/>
          <a:p>
            <a:r>
              <a:rPr lang="en-US" sz="2800" dirty="0" smtClean="0"/>
              <a:t>Start with most urgent questions/issues</a:t>
            </a:r>
          </a:p>
          <a:p>
            <a:r>
              <a:rPr lang="en-US" sz="2800" dirty="0" smtClean="0"/>
              <a:t>Assign multi-stakeholder working groups</a:t>
            </a:r>
          </a:p>
          <a:p>
            <a:r>
              <a:rPr lang="en-US" sz="2800" dirty="0" smtClean="0"/>
              <a:t>Build trust</a:t>
            </a:r>
          </a:p>
          <a:p>
            <a:r>
              <a:rPr lang="en-US" sz="2800" dirty="0" smtClean="0"/>
              <a:t>Allow consensus to evolve</a:t>
            </a:r>
          </a:p>
          <a:p>
            <a:pPr lvl="1"/>
            <a:r>
              <a:rPr lang="en-US" sz="2000" dirty="0" smtClean="0"/>
              <a:t>Always science based</a:t>
            </a:r>
          </a:p>
          <a:p>
            <a:pPr lvl="1"/>
            <a:r>
              <a:rPr lang="en-US" sz="2000" dirty="0" smtClean="0"/>
              <a:t>Identify knowledge gaps and mechanisms to address these</a:t>
            </a:r>
          </a:p>
          <a:p>
            <a:r>
              <a:rPr lang="en-US" sz="2800" dirty="0" smtClean="0"/>
              <a:t>Build more trust</a:t>
            </a:r>
          </a:p>
          <a:p>
            <a:r>
              <a:rPr lang="en-US" sz="2800" dirty="0" smtClean="0"/>
              <a:t>Tackle more challenging issues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436</Words>
  <Application>Microsoft Office PowerPoint</Application>
  <PresentationFormat>Widescreen</PresentationFormat>
  <Paragraphs>137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Helvetica</vt:lpstr>
      <vt:lpstr>Wingdings</vt:lpstr>
      <vt:lpstr>Office Theme</vt:lpstr>
      <vt:lpstr>1_Office Theme</vt:lpstr>
      <vt:lpstr>PowerPoint Presentation</vt:lpstr>
      <vt:lpstr>The Concept</vt:lpstr>
      <vt:lpstr>Guiding Principle</vt:lpstr>
      <vt:lpstr>Characteristics</vt:lpstr>
      <vt:lpstr>Results</vt:lpstr>
      <vt:lpstr>Forum for Collaborative Research</vt:lpstr>
      <vt:lpstr>PSC Steering Committee</vt:lpstr>
      <vt:lpstr>PSC Forum Sponsors</vt:lpstr>
      <vt:lpstr>PSC Forum Strategy</vt:lpstr>
      <vt:lpstr>Regulatory Perspectives</vt:lpstr>
      <vt:lpstr>What is the tolerance for risk?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PSC Forum Work Streams</vt:lpstr>
      <vt:lpstr>Clinical Trials: Inclusion-Exclusion Working Groups</vt:lpstr>
      <vt:lpstr>PowerPoint Presentation</vt:lpstr>
      <vt:lpstr>Patient Centered Research</vt:lpstr>
      <vt:lpstr>PowerPoint Presentation</vt:lpstr>
      <vt:lpstr>PowerPoint Presentation</vt:lpstr>
      <vt:lpstr>Data &amp; Data Use</vt:lpstr>
      <vt:lpstr>PowerPoint Presentation</vt:lpstr>
      <vt:lpstr>PowerPoint Presentation</vt:lpstr>
      <vt:lpstr>Data Gaps?</vt:lpstr>
      <vt:lpstr>Potential Working Groups</vt:lpstr>
      <vt:lpstr>Acknowledgement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FCR Slides</dc:title>
  <dc:creator>Vin Keane</dc:creator>
  <dc:description>(c) 2018 The Forum for Collaborative Research</dc:description>
  <cp:lastModifiedBy>Veronica Miller</cp:lastModifiedBy>
  <cp:revision>51</cp:revision>
  <dcterms:created xsi:type="dcterms:W3CDTF">2018-03-27T15:01:30Z</dcterms:created>
  <dcterms:modified xsi:type="dcterms:W3CDTF">2018-06-23T20:11:45Z</dcterms:modified>
</cp:coreProperties>
</file>